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CD80-5C15-43F0-8FC9-441558915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6DC07-5D61-4A5F-87AB-98633D35B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B066E-A730-45FF-8FE8-E9B112FA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A97-E533-465D-85F2-DD64604C0109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D83F1-611D-47E1-9AFD-CAC714A6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DBCE8-F11F-4D17-894C-FDB67D8E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386-E4D1-4BC8-BE67-C6BB1914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42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67F4-D0F5-4665-B97D-C5CBCA6C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CF682-9022-4F72-B1DA-14C26B9C0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E88DF-053A-441C-BE8D-4EAA78A8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A97-E533-465D-85F2-DD64604C0109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01AD6-D90A-438E-9C2C-F07D8E39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8FB95-895A-4CEC-9D03-9972E26B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386-E4D1-4BC8-BE67-C6BB1914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084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5E2F2-7AC4-4B70-8D34-340158CDD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54546-30E5-47C1-AF68-1091B04C1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762DA-826E-4A7A-89B9-240C1CD9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A97-E533-465D-85F2-DD64604C0109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8FFF9-44D7-4D18-B128-DDA7CD62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49024-9450-4321-8969-6C67F1D0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386-E4D1-4BC8-BE67-C6BB1914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29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50AF-CFE5-4180-95E2-E904FDAC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FBEA-D908-4E7D-A7DE-F544AB7B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49757-0E7C-44E8-AA04-8A2D2BD9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A97-E533-465D-85F2-DD64604C0109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8FA3F-D39B-440C-A0EB-0EBF3AEF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803B-6B8D-4DAA-AD1E-D5691B58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386-E4D1-4BC8-BE67-C6BB1914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84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170B-D596-4A09-9AC6-0B2ECAF1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75FE9-621B-4041-B558-EA07AF17C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89B27-1F70-4F92-8286-1F417FE2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A97-E533-465D-85F2-DD64604C0109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F1AA-7639-4485-AD09-35ADD039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32F23-9D72-4C40-A63F-6CF4AD79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386-E4D1-4BC8-BE67-C6BB1914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9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3B6-F748-4F02-8694-0B750866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5690-91D0-4DAE-902B-32581BF00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497A7-9EA3-459A-9EBC-813682657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92DA4-EB2E-4CF3-A5B3-07C88DCD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A97-E533-465D-85F2-DD64604C0109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B9D7B-4554-4453-8026-E614D21D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71888-409F-43E9-81C2-CD7B1086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386-E4D1-4BC8-BE67-C6BB1914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182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6050-AAAE-4961-A714-2CECEBA2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91F88-B4BD-4C9C-A89B-BD1D78E84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B5F43-7880-4D58-8749-A6987AC87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7E9DF-A27E-49B8-85E0-439931F8C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2ABAB-7784-4469-A1E1-5F03C2E89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33C98-13F1-4799-B1E9-95CDD04F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A97-E533-465D-85F2-DD64604C0109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C637D-9815-4726-8FE2-D258142B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51228-C163-4B40-B871-F2A8410C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386-E4D1-4BC8-BE67-C6BB1914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26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D239-2CA3-4127-893C-2D7EEC23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7309D-4867-44CC-8EF6-C060BBEB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A97-E533-465D-85F2-DD64604C0109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C24DE-3D6A-4755-8149-DE937978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54FA8-7089-40EE-AE53-A4A8BA66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386-E4D1-4BC8-BE67-C6BB1914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62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6EB43-6671-4C3B-9FC1-ACDAC8F6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A97-E533-465D-85F2-DD64604C0109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21683-BAB3-4A8F-97F6-B44F0CFF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105DC-125E-4E48-8174-DC4E0E8A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386-E4D1-4BC8-BE67-C6BB1914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10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A47C-D9A9-4EEA-93CC-D7787BB9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C7DAA-088C-4CF2-B9CD-D6E86D08C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B5A78-BDE2-46C8-A935-694F8D323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19ECF-084F-494D-80FE-A9C5F4D6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A97-E533-465D-85F2-DD64604C0109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3BA05-2274-490F-A109-9565DCF3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7D8D0-9AAD-4F9F-BD7C-1A7BB0D6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386-E4D1-4BC8-BE67-C6BB1914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94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A76D-BA46-4AA4-BBE9-2FF06BA6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24C3B-84ED-42F0-9793-ECA7D1CA8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F5F6E-868C-450F-93BA-0EAADEFEF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7B44A-69B5-4E17-A9BA-DBE6562B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3A97-E533-465D-85F2-DD64604C0109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D22BE-B59C-44E6-8ADD-45DD4653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B8301-ACE0-4DB1-B046-DD3CFA9E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386-E4D1-4BC8-BE67-C6BB1914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86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8A91B-5F3F-4EF1-BD1F-511F27C2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141DD-81AA-45CB-A873-CEAC0A61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EB79-EBA8-4829-8C75-009CE89B6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93A97-E533-465D-85F2-DD64604C0109}" type="datetimeFigureOut">
              <a:rPr lang="en-CA" smtClean="0"/>
              <a:t>2020-12-04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5A65-3B18-40BC-98D9-CB76790CA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BBD18-9D86-4D72-B9D3-83F782DBA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8386-E4D1-4BC8-BE67-C6BB1914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85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1AC-8AE3-480D-9CCB-CB7708EE8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73651"/>
            <a:ext cx="9144000" cy="557561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/>
              <a:t>Farch32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8B6E7-9C75-43A5-8E65-9F876A70C533}"/>
              </a:ext>
            </a:extLst>
          </p:cNvPr>
          <p:cNvSpPr/>
          <p:nvPr/>
        </p:nvSpPr>
        <p:spPr>
          <a:xfrm>
            <a:off x="4125468" y="3112008"/>
            <a:ext cx="429768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FP Unit</a:t>
            </a:r>
          </a:p>
          <a:p>
            <a:pPr algn="ctr"/>
            <a:r>
              <a:rPr lang="en-CA" sz="800" dirty="0"/>
              <a:t>FDIV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E54DE-CCB2-4DCC-B013-84CEB61C2B9B}"/>
              </a:ext>
            </a:extLst>
          </p:cNvPr>
          <p:cNvSpPr/>
          <p:nvPr/>
        </p:nvSpPr>
        <p:spPr>
          <a:xfrm>
            <a:off x="4626864" y="3112008"/>
            <a:ext cx="51816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Posit</a:t>
            </a:r>
          </a:p>
          <a:p>
            <a:pPr algn="ctr"/>
            <a:r>
              <a:rPr lang="en-CA" sz="800" dirty="0" err="1"/>
              <a:t>Arith</a:t>
            </a:r>
            <a:endParaRPr lang="en-CA" sz="800" dirty="0"/>
          </a:p>
          <a:p>
            <a:pPr algn="ctr"/>
            <a:r>
              <a:rPr lang="en-CA" sz="800" dirty="0"/>
              <a:t>Unit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5D952-FB7A-4C25-A8D1-63A6D3123CB9}"/>
              </a:ext>
            </a:extLst>
          </p:cNvPr>
          <p:cNvSpPr/>
          <p:nvPr/>
        </p:nvSpPr>
        <p:spPr>
          <a:xfrm>
            <a:off x="2871216" y="3112008"/>
            <a:ext cx="524256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ALU + IMUL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EFF353-75ED-49BD-BFC6-3CE1409A2611}"/>
              </a:ext>
            </a:extLst>
          </p:cNvPr>
          <p:cNvSpPr/>
          <p:nvPr/>
        </p:nvSpPr>
        <p:spPr>
          <a:xfrm>
            <a:off x="3483864" y="3112008"/>
            <a:ext cx="524256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ALU + IDIV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E7220B-74D5-4E0C-B736-97581F36142C}"/>
              </a:ext>
            </a:extLst>
          </p:cNvPr>
          <p:cNvSpPr/>
          <p:nvPr/>
        </p:nvSpPr>
        <p:spPr>
          <a:xfrm>
            <a:off x="5245608" y="3112008"/>
            <a:ext cx="850392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1024 input</a:t>
            </a:r>
          </a:p>
          <a:p>
            <a:pPr algn="ctr"/>
            <a:r>
              <a:rPr lang="en-CA" sz="800" dirty="0"/>
              <a:t>4-neuron accelerator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7C6EB-29D3-4478-A86E-85538EC3BEBA}"/>
              </a:ext>
            </a:extLst>
          </p:cNvPr>
          <p:cNvSpPr/>
          <p:nvPr/>
        </p:nvSpPr>
        <p:spPr>
          <a:xfrm>
            <a:off x="6234686" y="3112008"/>
            <a:ext cx="443482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LOAD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BFC398-B80E-4390-9762-53CF365C38FD}"/>
              </a:ext>
            </a:extLst>
          </p:cNvPr>
          <p:cNvSpPr/>
          <p:nvPr/>
        </p:nvSpPr>
        <p:spPr>
          <a:xfrm>
            <a:off x="7283196" y="3112008"/>
            <a:ext cx="507492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STORE</a:t>
            </a:r>
            <a:endParaRPr lang="en-CA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BA165-3945-401F-BC51-D9BB7D344001}"/>
              </a:ext>
            </a:extLst>
          </p:cNvPr>
          <p:cNvSpPr/>
          <p:nvPr/>
        </p:nvSpPr>
        <p:spPr>
          <a:xfrm>
            <a:off x="6758941" y="3112008"/>
            <a:ext cx="443482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LOAD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E0D2C8-2A8F-4023-9BDE-B77664B406F5}"/>
              </a:ext>
            </a:extLst>
          </p:cNvPr>
          <p:cNvSpPr/>
          <p:nvPr/>
        </p:nvSpPr>
        <p:spPr>
          <a:xfrm>
            <a:off x="2100072" y="3112008"/>
            <a:ext cx="630174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/>
              <a:t>Branch +</a:t>
            </a:r>
          </a:p>
          <a:p>
            <a:pPr algn="ctr"/>
            <a:r>
              <a:rPr lang="en-CA" sz="700" dirty="0"/>
              <a:t>Perceptron</a:t>
            </a:r>
          </a:p>
          <a:p>
            <a:pPr algn="ctr"/>
            <a:r>
              <a:rPr lang="en-CA" sz="700" dirty="0"/>
              <a:t>predictor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717FEF-9382-43F1-816B-0FD09C5A6B2D}"/>
              </a:ext>
            </a:extLst>
          </p:cNvPr>
          <p:cNvSpPr/>
          <p:nvPr/>
        </p:nvSpPr>
        <p:spPr>
          <a:xfrm>
            <a:off x="2100072" y="2644772"/>
            <a:ext cx="5690616" cy="23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Dispatch/ Reorder Buffer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A8A072-F875-4F21-A869-FD984B7211B2}"/>
              </a:ext>
            </a:extLst>
          </p:cNvPr>
          <p:cNvSpPr/>
          <p:nvPr/>
        </p:nvSpPr>
        <p:spPr>
          <a:xfrm>
            <a:off x="2100072" y="2233292"/>
            <a:ext cx="5690616" cy="23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2-Wide Decode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0F38FF4-8545-4D05-A5EA-84137236D6D6}"/>
              </a:ext>
            </a:extLst>
          </p:cNvPr>
          <p:cNvSpPr/>
          <p:nvPr/>
        </p:nvSpPr>
        <p:spPr>
          <a:xfrm>
            <a:off x="3860293" y="2466910"/>
            <a:ext cx="163067" cy="177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6E69459-E60E-4ED0-9A8D-D859BAB3B735}"/>
              </a:ext>
            </a:extLst>
          </p:cNvPr>
          <p:cNvSpPr/>
          <p:nvPr/>
        </p:nvSpPr>
        <p:spPr>
          <a:xfrm>
            <a:off x="3121152" y="2878390"/>
            <a:ext cx="45719" cy="233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B243FFE-183A-46DD-9EF0-973CBB590058}"/>
              </a:ext>
            </a:extLst>
          </p:cNvPr>
          <p:cNvSpPr/>
          <p:nvPr/>
        </p:nvSpPr>
        <p:spPr>
          <a:xfrm>
            <a:off x="3751326" y="2878390"/>
            <a:ext cx="45719" cy="233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78CC9CF-C456-45BD-863E-7B6E287F2D63}"/>
              </a:ext>
            </a:extLst>
          </p:cNvPr>
          <p:cNvSpPr/>
          <p:nvPr/>
        </p:nvSpPr>
        <p:spPr>
          <a:xfrm>
            <a:off x="4302252" y="2878390"/>
            <a:ext cx="45719" cy="233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FDA027B-55CC-49DE-AE9E-2CB63F79637E}"/>
              </a:ext>
            </a:extLst>
          </p:cNvPr>
          <p:cNvSpPr/>
          <p:nvPr/>
        </p:nvSpPr>
        <p:spPr>
          <a:xfrm>
            <a:off x="4840225" y="2878390"/>
            <a:ext cx="45719" cy="233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40726E7-CF1D-40EE-8BF8-FC5CAB4E456B}"/>
              </a:ext>
            </a:extLst>
          </p:cNvPr>
          <p:cNvSpPr/>
          <p:nvPr/>
        </p:nvSpPr>
        <p:spPr>
          <a:xfrm>
            <a:off x="5644898" y="2878390"/>
            <a:ext cx="45719" cy="233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36A4928-479A-42F8-998E-871121DF52A2}"/>
              </a:ext>
            </a:extLst>
          </p:cNvPr>
          <p:cNvSpPr/>
          <p:nvPr/>
        </p:nvSpPr>
        <p:spPr>
          <a:xfrm>
            <a:off x="2389632" y="2878390"/>
            <a:ext cx="45719" cy="233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8A99308-5175-474F-AFF9-DEF09A1CD0B1}"/>
              </a:ext>
            </a:extLst>
          </p:cNvPr>
          <p:cNvSpPr/>
          <p:nvPr/>
        </p:nvSpPr>
        <p:spPr>
          <a:xfrm>
            <a:off x="6431280" y="2878390"/>
            <a:ext cx="45719" cy="233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2191937-8C10-4ACE-865F-8ED2D9DB5153}"/>
              </a:ext>
            </a:extLst>
          </p:cNvPr>
          <p:cNvSpPr/>
          <p:nvPr/>
        </p:nvSpPr>
        <p:spPr>
          <a:xfrm>
            <a:off x="6967729" y="2878390"/>
            <a:ext cx="45719" cy="233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D4E02F7-4027-4A85-8BE5-C3D72B423E35}"/>
              </a:ext>
            </a:extLst>
          </p:cNvPr>
          <p:cNvSpPr/>
          <p:nvPr/>
        </p:nvSpPr>
        <p:spPr>
          <a:xfrm>
            <a:off x="7513318" y="2878390"/>
            <a:ext cx="45719" cy="233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5DDF529-B8FE-475A-86C1-C6339D673ACF}"/>
              </a:ext>
            </a:extLst>
          </p:cNvPr>
          <p:cNvSpPr/>
          <p:nvPr/>
        </p:nvSpPr>
        <p:spPr>
          <a:xfrm>
            <a:off x="6014466" y="2466910"/>
            <a:ext cx="163067" cy="177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C4FC2A-5D41-472A-A999-D647DDD1FDC3}"/>
              </a:ext>
            </a:extLst>
          </p:cNvPr>
          <p:cNvSpPr/>
          <p:nvPr/>
        </p:nvSpPr>
        <p:spPr>
          <a:xfrm>
            <a:off x="2100072" y="1821812"/>
            <a:ext cx="5690616" cy="23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L1 Cache 32kB</a:t>
            </a:r>
          </a:p>
        </p:txBody>
      </p:sp>
    </p:spTree>
    <p:extLst>
      <p:ext uri="{BB962C8B-B14F-4D97-AF65-F5344CB8AC3E}">
        <p14:creationId xmlns:p14="http://schemas.microsoft.com/office/powerpoint/2010/main" val="362364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Farch32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Farch52</dc:title>
  <dc:creator>Robert Finch</dc:creator>
  <cp:lastModifiedBy>Robert Finch</cp:lastModifiedBy>
  <cp:revision>4</cp:revision>
  <dcterms:created xsi:type="dcterms:W3CDTF">2020-12-04T05:44:07Z</dcterms:created>
  <dcterms:modified xsi:type="dcterms:W3CDTF">2020-12-04T06:08:20Z</dcterms:modified>
</cp:coreProperties>
</file>