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28279-3A4C-48C3-B7B8-2A4001E433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60A45A-5BA4-461E-90FD-ED23D8FA17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6DA3F-21F2-4E45-A062-65B7E30B2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D417-BF92-49A1-8F5B-598158FEEC75}" type="datetimeFigureOut">
              <a:rPr lang="en-CA" smtClean="0"/>
              <a:t>2019-05-20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95F0F-4077-42E9-BBC8-8ECAC7F30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31C92-F724-4572-AA52-7E23806AB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CBDE-33DA-4B33-95F9-07528149CC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1633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B7589-245D-4811-814A-B50C88DF2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1ACFCB-AF3F-4CED-8F0D-AF65661D1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D2634-5E56-460C-8402-DF8836DB1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D417-BF92-49A1-8F5B-598158FEEC75}" type="datetimeFigureOut">
              <a:rPr lang="en-CA" smtClean="0"/>
              <a:t>2019-05-20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8473D-7AC6-4A87-AFE3-2A1ADA843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96DC6-393E-4D8D-8C60-180083B5D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CBDE-33DA-4B33-95F9-07528149CC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0212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83DC34-370F-4C32-A9BF-AF46F25BCC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21C950-E880-4880-8217-A01D85C24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D8A8D-8BAE-4700-83C9-655CACDB5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D417-BF92-49A1-8F5B-598158FEEC75}" type="datetimeFigureOut">
              <a:rPr lang="en-CA" smtClean="0"/>
              <a:t>2019-05-20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A86B5-4E81-423E-B440-52CC6F721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AB011-AFA6-4854-8BE5-E729B9875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CBDE-33DA-4B33-95F9-07528149CC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3469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08641-8126-49D4-9631-54B867507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7E6BB-BFCC-4CF2-A58B-894281C4A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5D9D4-2D76-4E22-B2A8-861CFF87C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D417-BF92-49A1-8F5B-598158FEEC75}" type="datetimeFigureOut">
              <a:rPr lang="en-CA" smtClean="0"/>
              <a:t>2019-05-20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C0EB1-0FE8-46D5-890E-92FD63DDF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316B2-78D5-4EB7-95DF-53410A90D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CBDE-33DA-4B33-95F9-07528149CC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7407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212FA-C512-45AA-924E-FFA5915A2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C6E7D-EB5A-4D49-92E0-356F2998A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0AB0C-5ACF-42DA-8EC2-F9CD7A7C4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D417-BF92-49A1-8F5B-598158FEEC75}" type="datetimeFigureOut">
              <a:rPr lang="en-CA" smtClean="0"/>
              <a:t>2019-05-20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2016E-5E54-4CB3-84B9-A398D6EB3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88E6A-93DE-4F08-835A-321C62BF5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CBDE-33DA-4B33-95F9-07528149CC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4145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6EDEC-210C-4660-8BD7-B576F3BCA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1816A-EBF6-40E6-96A5-338A0703E2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6422C1-7726-48AB-B882-E3F725E4D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E8930-C28B-4119-8122-D6F767956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D417-BF92-49A1-8F5B-598158FEEC75}" type="datetimeFigureOut">
              <a:rPr lang="en-CA" smtClean="0"/>
              <a:t>2019-05-20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D23D1-C7EE-4DE4-8A87-8F4D91207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01AB52-A9F1-4DA1-9E3A-E5B9D4304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CBDE-33DA-4B33-95F9-07528149CC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6312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31DFF-C4D0-4C0F-97DE-30199F10F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A2F4F0-7F2E-4769-A443-EE725BC81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F226A4-DDC7-43A4-A633-66F1F64B9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0F4798-B27E-4F6E-9DCE-28E0DC3D36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7CA0BB-32DA-49DB-9FF5-06222EDF45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CE32FE-904A-4949-B202-F867059B4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D417-BF92-49A1-8F5B-598158FEEC75}" type="datetimeFigureOut">
              <a:rPr lang="en-CA" smtClean="0"/>
              <a:t>2019-05-20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2AB4B8-D14D-4E53-8C49-328A14277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8E1C38-1061-4031-87A3-E3646B5F3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CBDE-33DA-4B33-95F9-07528149CC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1063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11831-5530-4D21-96B7-0553E439B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06D7AA-B0D1-4809-A5AA-BBE8B18E2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D417-BF92-49A1-8F5B-598158FEEC75}" type="datetimeFigureOut">
              <a:rPr lang="en-CA" smtClean="0"/>
              <a:t>2019-05-20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6ED7CA-4206-4F31-AA9E-A09BA88CB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08F8B3-706A-437D-B67D-154BBDEC6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CBDE-33DA-4B33-95F9-07528149CC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6655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76C380-7A07-4F7F-AE7F-80A8AFFA3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D417-BF92-49A1-8F5B-598158FEEC75}" type="datetimeFigureOut">
              <a:rPr lang="en-CA" smtClean="0"/>
              <a:t>2019-05-20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F9A57C-6F3B-4FF2-8C25-7BB02D790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3EB963-3AEC-4A39-8AD0-34D39767F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CBDE-33DA-4B33-95F9-07528149CC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3070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79C1C-4689-4F6B-9CD4-F72C09EC6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D5680-C0E1-4503-8102-25C56C7D7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D7C01-F308-42F2-AED8-17E797B39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55938A-240F-4D34-A8A9-F4EFCE925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D417-BF92-49A1-8F5B-598158FEEC75}" type="datetimeFigureOut">
              <a:rPr lang="en-CA" smtClean="0"/>
              <a:t>2019-05-20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121197-5636-4353-B6F0-6A76B854D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2EA9E-1AC7-42F0-A1A5-0B57FB0BD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CBDE-33DA-4B33-95F9-07528149CC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0042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3D5A9-F8F7-4D23-890E-4494FD62B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46FCF8-AEE5-40E8-88FF-F6563A2000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C79AD6-0EA0-413B-8FC4-463D13C9D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AA2AF6-9C26-4C28-8342-42FC75A9E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D417-BF92-49A1-8F5B-598158FEEC75}" type="datetimeFigureOut">
              <a:rPr lang="en-CA" smtClean="0"/>
              <a:t>2019-05-20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7A4E8-5CF2-4A5A-AFA9-4869D9A17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1CC22-9A2D-400B-A894-3C50AC25B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CBDE-33DA-4B33-95F9-07528149CC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0708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711EEC-5439-4CC5-867D-05F8490A2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67B10-0352-484E-93E8-84A007AA0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424E4-6685-47A1-A4E5-70C065A63D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AD417-BF92-49A1-8F5B-598158FEEC75}" type="datetimeFigureOut">
              <a:rPr lang="en-CA" smtClean="0"/>
              <a:t>2019-05-20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32B97-3A12-4BE7-BD30-B37891279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BA4ED-084B-4948-9B96-728E915F1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3CBDE-33DA-4B33-95F9-07528149CC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7576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CE76646-CECB-4D69-9B6A-DB4CF30C87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854170"/>
              </p:ext>
            </p:extLst>
          </p:nvPr>
        </p:nvGraphicFramePr>
        <p:xfrm>
          <a:off x="289052" y="347123"/>
          <a:ext cx="7828280" cy="3943350"/>
        </p:xfrm>
        <a:graphic>
          <a:graphicData uri="http://schemas.openxmlformats.org/drawingml/2006/table">
            <a:tbl>
              <a:tblPr firstRow="1" firstCol="1" bandRow="1"/>
              <a:tblGrid>
                <a:gridCol w="305108">
                  <a:extLst>
                    <a:ext uri="{9D8B030D-6E8A-4147-A177-3AD203B41FA5}">
                      <a16:colId xmlns:a16="http://schemas.microsoft.com/office/drawing/2014/main" val="322913873"/>
                    </a:ext>
                  </a:extLst>
                </a:gridCol>
                <a:gridCol w="96694">
                  <a:extLst>
                    <a:ext uri="{9D8B030D-6E8A-4147-A177-3AD203B41FA5}">
                      <a16:colId xmlns:a16="http://schemas.microsoft.com/office/drawing/2014/main" val="4192631593"/>
                    </a:ext>
                  </a:extLst>
                </a:gridCol>
                <a:gridCol w="425322">
                  <a:extLst>
                    <a:ext uri="{9D8B030D-6E8A-4147-A177-3AD203B41FA5}">
                      <a16:colId xmlns:a16="http://schemas.microsoft.com/office/drawing/2014/main" val="4123524711"/>
                    </a:ext>
                  </a:extLst>
                </a:gridCol>
                <a:gridCol w="96694">
                  <a:extLst>
                    <a:ext uri="{9D8B030D-6E8A-4147-A177-3AD203B41FA5}">
                      <a16:colId xmlns:a16="http://schemas.microsoft.com/office/drawing/2014/main" val="3304897355"/>
                    </a:ext>
                  </a:extLst>
                </a:gridCol>
                <a:gridCol w="640923">
                  <a:extLst>
                    <a:ext uri="{9D8B030D-6E8A-4147-A177-3AD203B41FA5}">
                      <a16:colId xmlns:a16="http://schemas.microsoft.com/office/drawing/2014/main" val="654459049"/>
                    </a:ext>
                  </a:extLst>
                </a:gridCol>
                <a:gridCol w="262641">
                  <a:extLst>
                    <a:ext uri="{9D8B030D-6E8A-4147-A177-3AD203B41FA5}">
                      <a16:colId xmlns:a16="http://schemas.microsoft.com/office/drawing/2014/main" val="3453440330"/>
                    </a:ext>
                  </a:extLst>
                </a:gridCol>
                <a:gridCol w="356068">
                  <a:extLst>
                    <a:ext uri="{9D8B030D-6E8A-4147-A177-3AD203B41FA5}">
                      <a16:colId xmlns:a16="http://schemas.microsoft.com/office/drawing/2014/main" val="3674377782"/>
                    </a:ext>
                  </a:extLst>
                </a:gridCol>
                <a:gridCol w="435122">
                  <a:extLst>
                    <a:ext uri="{9D8B030D-6E8A-4147-A177-3AD203B41FA5}">
                      <a16:colId xmlns:a16="http://schemas.microsoft.com/office/drawing/2014/main" val="1470237579"/>
                    </a:ext>
                  </a:extLst>
                </a:gridCol>
                <a:gridCol w="826471">
                  <a:extLst>
                    <a:ext uri="{9D8B030D-6E8A-4147-A177-3AD203B41FA5}">
                      <a16:colId xmlns:a16="http://schemas.microsoft.com/office/drawing/2014/main" val="1950612084"/>
                    </a:ext>
                  </a:extLst>
                </a:gridCol>
                <a:gridCol w="96694">
                  <a:extLst>
                    <a:ext uri="{9D8B030D-6E8A-4147-A177-3AD203B41FA5}">
                      <a16:colId xmlns:a16="http://schemas.microsoft.com/office/drawing/2014/main" val="4266714150"/>
                    </a:ext>
                  </a:extLst>
                </a:gridCol>
                <a:gridCol w="634390">
                  <a:extLst>
                    <a:ext uri="{9D8B030D-6E8A-4147-A177-3AD203B41FA5}">
                      <a16:colId xmlns:a16="http://schemas.microsoft.com/office/drawing/2014/main" val="529422458"/>
                    </a:ext>
                  </a:extLst>
                </a:gridCol>
                <a:gridCol w="849338">
                  <a:extLst>
                    <a:ext uri="{9D8B030D-6E8A-4147-A177-3AD203B41FA5}">
                      <a16:colId xmlns:a16="http://schemas.microsoft.com/office/drawing/2014/main" val="3862903520"/>
                    </a:ext>
                  </a:extLst>
                </a:gridCol>
                <a:gridCol w="829738">
                  <a:extLst>
                    <a:ext uri="{9D8B030D-6E8A-4147-A177-3AD203B41FA5}">
                      <a16:colId xmlns:a16="http://schemas.microsoft.com/office/drawing/2014/main" val="3032485563"/>
                    </a:ext>
                  </a:extLst>
                </a:gridCol>
                <a:gridCol w="341695">
                  <a:extLst>
                    <a:ext uri="{9D8B030D-6E8A-4147-A177-3AD203B41FA5}">
                      <a16:colId xmlns:a16="http://schemas.microsoft.com/office/drawing/2014/main" val="2352241212"/>
                    </a:ext>
                  </a:extLst>
                </a:gridCol>
                <a:gridCol w="96694">
                  <a:extLst>
                    <a:ext uri="{9D8B030D-6E8A-4147-A177-3AD203B41FA5}">
                      <a16:colId xmlns:a16="http://schemas.microsoft.com/office/drawing/2014/main" val="2624351412"/>
                    </a:ext>
                  </a:extLst>
                </a:gridCol>
                <a:gridCol w="265908">
                  <a:extLst>
                    <a:ext uri="{9D8B030D-6E8A-4147-A177-3AD203B41FA5}">
                      <a16:colId xmlns:a16="http://schemas.microsoft.com/office/drawing/2014/main" val="1942587109"/>
                    </a:ext>
                  </a:extLst>
                </a:gridCol>
                <a:gridCol w="450149">
                  <a:extLst>
                    <a:ext uri="{9D8B030D-6E8A-4147-A177-3AD203B41FA5}">
                      <a16:colId xmlns:a16="http://schemas.microsoft.com/office/drawing/2014/main" val="526648692"/>
                    </a:ext>
                  </a:extLst>
                </a:gridCol>
                <a:gridCol w="818631">
                  <a:extLst>
                    <a:ext uri="{9D8B030D-6E8A-4147-A177-3AD203B41FA5}">
                      <a16:colId xmlns:a16="http://schemas.microsoft.com/office/drawing/2014/main" val="3159269135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Immediate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Immed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Rs1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Opcode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ML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399489"/>
                  </a:ext>
                </a:extLst>
              </a:tr>
              <a:tr h="0"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Immediate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Immed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Rs2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Rs1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Opcode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Immed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MS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490431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Funct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Immed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Rs3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Immed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Rs1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Opcode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MLX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905096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Funct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Immed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Rs3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Rs2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Rs1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Opcode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Immed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MSX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877339"/>
                  </a:ext>
                </a:extLst>
              </a:tr>
              <a:tr h="0"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Immediate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Immed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Rs1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Opcode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RI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541457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Funct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Funct2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Sz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Rs3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Rs2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Rs1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Opcode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R3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409435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Funct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Rg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~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Rs3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Bw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Opcode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BF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314459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Funct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Rg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Bw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Rs3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Rs2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Opcode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BFI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169856"/>
                  </a:ext>
                </a:extLst>
              </a:tr>
              <a:tr h="0">
                <a:tc gridSpan="7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Td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21..13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12..4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Rs2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Rs1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Opcode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3..1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Cond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Bcc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148378"/>
                  </a:ext>
                </a:extLst>
              </a:tr>
              <a:tr h="0">
                <a:tc gridSpan="7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Td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21..13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12..4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Bitno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6..1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Rs1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Opcode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3..1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Cn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BBS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115601"/>
                  </a:ext>
                </a:extLst>
              </a:tr>
              <a:tr h="0">
                <a:tc gridSpan="7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Td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21..13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12..4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Immed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Rs1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Opcode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3..1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Imm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BEQI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274186"/>
                  </a:ext>
                </a:extLst>
              </a:tr>
              <a:tr h="0">
                <a:tc gridSpan="7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~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~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Rs3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Rs2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Rs1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Opcode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~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Cond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BRg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073022"/>
                  </a:ext>
                </a:extLst>
              </a:tr>
              <a:tr h="0">
                <a:tc gridSpan="1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Address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Opcode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Address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CALL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647067"/>
                  </a:ext>
                </a:extLst>
              </a:tr>
              <a:tr h="0">
                <a:tc gridSpan="9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Immediate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61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63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Opcode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63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RET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0319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~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~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Cause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Rs1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Opcode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Imask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BRK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050599"/>
                  </a:ext>
                </a:extLst>
              </a:tr>
              <a:tr h="0">
                <a:tc gridSpan="8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~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~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~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Rs1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Opcode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Sema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RTI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332991"/>
                  </a:ext>
                </a:extLst>
              </a:tr>
              <a:tr h="0"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Immediate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~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~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Immed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Rs2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Rs1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Opcode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Immed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CHKI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5003385"/>
                  </a:ext>
                </a:extLst>
              </a:tr>
              <a:tr h="0">
                <a:tc gridSpan="8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~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Rs3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Rs2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Rs1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Opcode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~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CHK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334415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Funct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Prec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Rm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Rs3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Rs2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Rs1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Opcode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FLT3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79513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Funct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Prec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Rm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Rs2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Rs1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Opcode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FLT2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44911"/>
                  </a:ext>
                </a:extLst>
              </a:tr>
              <a:tr h="0"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Immediate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Immediate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Rs1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Opcode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FLTLDI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71160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OL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~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~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Regno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Rs1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Opcode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CSR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430437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Funct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Cmd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~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Tn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Rs1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Opcode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lang="en-CA" sz="11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TLB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36464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3279095-17C7-4832-B08A-7D2C274B9D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094917"/>
              </p:ext>
            </p:extLst>
          </p:nvPr>
        </p:nvGraphicFramePr>
        <p:xfrm>
          <a:off x="289052" y="4586510"/>
          <a:ext cx="1886585" cy="1371600"/>
        </p:xfrm>
        <a:graphic>
          <a:graphicData uri="http://schemas.openxmlformats.org/drawingml/2006/table">
            <a:tbl>
              <a:tblPr firstRow="1" firstCol="1" bandRow="1"/>
              <a:tblGrid>
                <a:gridCol w="629920">
                  <a:extLst>
                    <a:ext uri="{9D8B030D-6E8A-4147-A177-3AD203B41FA5}">
                      <a16:colId xmlns:a16="http://schemas.microsoft.com/office/drawing/2014/main" val="2908187036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709043774"/>
                    </a:ext>
                  </a:extLst>
                </a:gridCol>
                <a:gridCol w="180340">
                  <a:extLst>
                    <a:ext uri="{9D8B030D-6E8A-4147-A177-3AD203B41FA5}">
                      <a16:colId xmlns:a16="http://schemas.microsoft.com/office/drawing/2014/main" val="21386219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Unit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7640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Branch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7197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50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Floating Point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38695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Memory Load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37204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Memory Store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14600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3486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108102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204B07F-B590-4443-AFEC-DBB254E434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809463"/>
              </p:ext>
            </p:extLst>
          </p:nvPr>
        </p:nvGraphicFramePr>
        <p:xfrm>
          <a:off x="8481714" y="347123"/>
          <a:ext cx="3275292" cy="4351352"/>
        </p:xfrm>
        <a:graphic>
          <a:graphicData uri="http://schemas.openxmlformats.org/drawingml/2006/table">
            <a:tbl>
              <a:tblPr firstRow="1" firstCol="1" bandRow="1"/>
              <a:tblGrid>
                <a:gridCol w="630867">
                  <a:extLst>
                    <a:ext uri="{9D8B030D-6E8A-4147-A177-3AD203B41FA5}">
                      <a16:colId xmlns:a16="http://schemas.microsoft.com/office/drawing/2014/main" val="330359030"/>
                    </a:ext>
                  </a:extLst>
                </a:gridCol>
                <a:gridCol w="795106">
                  <a:extLst>
                    <a:ext uri="{9D8B030D-6E8A-4147-A177-3AD203B41FA5}">
                      <a16:colId xmlns:a16="http://schemas.microsoft.com/office/drawing/2014/main" val="458985220"/>
                    </a:ext>
                  </a:extLst>
                </a:gridCol>
                <a:gridCol w="924363">
                  <a:extLst>
                    <a:ext uri="{9D8B030D-6E8A-4147-A177-3AD203B41FA5}">
                      <a16:colId xmlns:a16="http://schemas.microsoft.com/office/drawing/2014/main" val="1833208776"/>
                    </a:ext>
                  </a:extLst>
                </a:gridCol>
                <a:gridCol w="924956">
                  <a:extLst>
                    <a:ext uri="{9D8B030D-6E8A-4147-A177-3AD203B41FA5}">
                      <a16:colId xmlns:a16="http://schemas.microsoft.com/office/drawing/2014/main" val="3523051935"/>
                    </a:ext>
                  </a:extLst>
                </a:gridCol>
              </a:tblGrid>
              <a:tr h="1600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Template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5" marR="64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Slot0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5" marR="64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Slot1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5" marR="64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Slot2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5" marR="64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235188"/>
                  </a:ext>
                </a:extLst>
              </a:tr>
              <a:tr h="13097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5" marR="64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Mem Unit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5" marR="64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 Unit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5" marR="64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 Unit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5" marR="64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301108"/>
                  </a:ext>
                </a:extLst>
              </a:tr>
              <a:tr h="13097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5" marR="64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Mem Unit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5" marR="64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 Unit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5" marR="64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 Unit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5" marR="64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13133"/>
                  </a:ext>
                </a:extLst>
              </a:tr>
              <a:tr h="13097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02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5" marR="64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Mem Unit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5" marR="64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 Unit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5" marR="64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 Unit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5" marR="64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367288"/>
                  </a:ext>
                </a:extLst>
              </a:tr>
              <a:tr h="13097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03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5" marR="64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Mem Unit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5" marR="64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 Unit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5" marR="64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 Unit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5" marR="64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769458"/>
                  </a:ext>
                </a:extLst>
              </a:tr>
              <a:tr h="13097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04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5" marR="64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Mem Unit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5" marR="64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5" marR="64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5" marR="64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270579"/>
                  </a:ext>
                </a:extLst>
              </a:tr>
              <a:tr h="13097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05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5" marR="64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Mem Unit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5" marR="64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5" marR="64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5" marR="64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97902"/>
                  </a:ext>
                </a:extLst>
              </a:tr>
              <a:tr h="13097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06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5" marR="64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5" marR="64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5" marR="64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5" marR="64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431"/>
                  </a:ext>
                </a:extLst>
              </a:tr>
              <a:tr h="13097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07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5" marR="64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5" marR="64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5" marR="64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5" marR="64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931322"/>
                  </a:ext>
                </a:extLst>
              </a:tr>
              <a:tr h="13097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08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5" marR="64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Mem Unit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5" marR="64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Mem Unit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5" marR="64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 Unit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5" marR="64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600164"/>
                  </a:ext>
                </a:extLst>
              </a:tr>
              <a:tr h="13097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09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5" marR="64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Mem Unit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5" marR="64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Mem Unit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5" marR="64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 Unit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5" marR="64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904352"/>
                  </a:ext>
                </a:extLst>
              </a:tr>
              <a:tr h="13097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0A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5" marR="64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Mem Unit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5" marR="64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Mem Unit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5" marR="64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 Unit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5" marR="64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780038"/>
                  </a:ext>
                </a:extLst>
              </a:tr>
              <a:tr h="13097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0B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5" marR="64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Mem Unit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5" marR="64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Mem Unit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5" marR="64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 Unit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5" marR="64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936725"/>
                  </a:ext>
                </a:extLst>
              </a:tr>
              <a:tr h="13097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0C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5" marR="64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Mem Unit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5" marR="64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FP Unit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5" marR="64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 Unit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5" marR="64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294972"/>
                  </a:ext>
                </a:extLst>
              </a:tr>
              <a:tr h="13097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0D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5" marR="64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Mem Unit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5" marR="64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FP Unit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5" marR="64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 Unit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5" marR="64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621233"/>
                  </a:ext>
                </a:extLst>
              </a:tr>
              <a:tr h="13097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0E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5" marR="64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Mem Unit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5" marR="64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Mem Unit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5" marR="64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FP Unit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5" marR="64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0000160"/>
                  </a:ext>
                </a:extLst>
              </a:tr>
              <a:tr h="13097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0F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5" marR="64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Mem Unit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5" marR="64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Mem Unit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5" marR="64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FP Unit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5" marR="64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013076"/>
                  </a:ext>
                </a:extLst>
              </a:tr>
              <a:tr h="13097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5" marR="64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Mem Unit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5" marR="64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 Unit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5" marR="64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Branch Unit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5" marR="64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871363"/>
                  </a:ext>
                </a:extLst>
              </a:tr>
              <a:tr h="13097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5" marR="64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Mem Unit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5" marR="64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 Unit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5" marR="64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Branch Unit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5" marR="64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965057"/>
                  </a:ext>
                </a:extLst>
              </a:tr>
              <a:tr h="13097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5" marR="64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Mem Unit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5" marR="64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Branch Unit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5" marR="64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Branch Unit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5" marR="64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493760"/>
                  </a:ext>
                </a:extLst>
              </a:tr>
              <a:tr h="13097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5" marR="64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Mem Unit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5" marR="64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Branch Unit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5" marR="64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Branch Unit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5" marR="64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472802"/>
                  </a:ext>
                </a:extLst>
              </a:tr>
              <a:tr h="13097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5" marR="64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5" marR="64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5" marR="64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5" marR="64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064086"/>
                  </a:ext>
                </a:extLst>
              </a:tr>
              <a:tr h="13097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5" marR="64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5" marR="64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5" marR="64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5" marR="64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806920"/>
                  </a:ext>
                </a:extLst>
              </a:tr>
              <a:tr h="13097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5" marR="64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Branch Unit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5" marR="64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Branch Unit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5" marR="64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Branch Unit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5" marR="64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850210"/>
                  </a:ext>
                </a:extLst>
              </a:tr>
              <a:tr h="13097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5" marR="64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Branch Unit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5" marR="64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Branch Unit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5" marR="64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Branch Unit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5" marR="64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78523"/>
                  </a:ext>
                </a:extLst>
              </a:tr>
              <a:tr h="13097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5" marR="64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Mem Unit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5" marR="64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Mem Unit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5" marR="64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Branch Unit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5" marR="64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74372"/>
                  </a:ext>
                </a:extLst>
              </a:tr>
              <a:tr h="13097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5" marR="64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Mem Unit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5" marR="64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Mem Unit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5" marR="64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Branch Unit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5" marR="64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581275"/>
                  </a:ext>
                </a:extLst>
              </a:tr>
              <a:tr h="13097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1A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5" marR="64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5" marR="64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5" marR="64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5" marR="64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09684"/>
                  </a:ext>
                </a:extLst>
              </a:tr>
              <a:tr h="13097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1B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5" marR="64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5" marR="64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5" marR="64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5" marR="64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7268704"/>
                  </a:ext>
                </a:extLst>
              </a:tr>
              <a:tr h="13097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1C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5" marR="64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Mem Unit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5" marR="64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FP Unit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5" marR="64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Branch Unit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5" marR="64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837415"/>
                  </a:ext>
                </a:extLst>
              </a:tr>
              <a:tr h="13097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1D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5" marR="64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Mem Unit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5" marR="64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FP Unit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5" marR="64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Branch Unit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5" marR="64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858701"/>
                  </a:ext>
                </a:extLst>
              </a:tr>
              <a:tr h="13097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1E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5" marR="64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5" marR="64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5" marR="64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5" marR="64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126725"/>
                  </a:ext>
                </a:extLst>
              </a:tr>
              <a:tr h="13097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1F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5" marR="64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5" marR="64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5" marR="64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35" marR="64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044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866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417</Words>
  <Application>Microsoft Office PowerPoint</Application>
  <PresentationFormat>Widescreen</PresentationFormat>
  <Paragraphs>351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Finch</dc:creator>
  <cp:lastModifiedBy>Robert Finch</cp:lastModifiedBy>
  <cp:revision>1</cp:revision>
  <dcterms:created xsi:type="dcterms:W3CDTF">2019-05-21T02:59:23Z</dcterms:created>
  <dcterms:modified xsi:type="dcterms:W3CDTF">2019-05-21T03:03:55Z</dcterms:modified>
</cp:coreProperties>
</file>