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05B-2ED4-4305-9F28-9261E379C6A6}" type="datetimeFigureOut">
              <a:rPr lang="en-CA" smtClean="0"/>
              <a:t>2016-03-04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F7F4-1ECC-468D-A429-30BC6914A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473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05B-2ED4-4305-9F28-9261E379C6A6}" type="datetimeFigureOut">
              <a:rPr lang="en-CA" smtClean="0"/>
              <a:t>2016-03-04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F7F4-1ECC-468D-A429-30BC6914A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313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05B-2ED4-4305-9F28-9261E379C6A6}" type="datetimeFigureOut">
              <a:rPr lang="en-CA" smtClean="0"/>
              <a:t>2016-03-04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F7F4-1ECC-468D-A429-30BC6914A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018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05B-2ED4-4305-9F28-9261E379C6A6}" type="datetimeFigureOut">
              <a:rPr lang="en-CA" smtClean="0"/>
              <a:t>2016-03-04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F7F4-1ECC-468D-A429-30BC6914A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293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05B-2ED4-4305-9F28-9261E379C6A6}" type="datetimeFigureOut">
              <a:rPr lang="en-CA" smtClean="0"/>
              <a:t>2016-03-04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F7F4-1ECC-468D-A429-30BC6914A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946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05B-2ED4-4305-9F28-9261E379C6A6}" type="datetimeFigureOut">
              <a:rPr lang="en-CA" smtClean="0"/>
              <a:t>2016-03-04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F7F4-1ECC-468D-A429-30BC6914A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576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05B-2ED4-4305-9F28-9261E379C6A6}" type="datetimeFigureOut">
              <a:rPr lang="en-CA" smtClean="0"/>
              <a:t>2016-03-04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F7F4-1ECC-468D-A429-30BC6914A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354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05B-2ED4-4305-9F28-9261E379C6A6}" type="datetimeFigureOut">
              <a:rPr lang="en-CA" smtClean="0"/>
              <a:t>2016-03-04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F7F4-1ECC-468D-A429-30BC6914A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031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05B-2ED4-4305-9F28-9261E379C6A6}" type="datetimeFigureOut">
              <a:rPr lang="en-CA" smtClean="0"/>
              <a:t>2016-03-04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F7F4-1ECC-468D-A429-30BC6914A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524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05B-2ED4-4305-9F28-9261E379C6A6}" type="datetimeFigureOut">
              <a:rPr lang="en-CA" smtClean="0"/>
              <a:t>2016-03-04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F7F4-1ECC-468D-A429-30BC6914A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5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05B-2ED4-4305-9F28-9261E379C6A6}" type="datetimeFigureOut">
              <a:rPr lang="en-CA" smtClean="0"/>
              <a:t>2016-03-04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F7F4-1ECC-468D-A429-30BC6914A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906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7605B-2ED4-4305-9F28-9261E379C6A6}" type="datetimeFigureOut">
              <a:rPr lang="en-CA" smtClean="0"/>
              <a:t>2016-03-04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1F7F4-1ECC-468D-A429-30BC6914A5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944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2462064" y="672161"/>
            <a:ext cx="914400" cy="914400"/>
          </a:xfrm>
          <a:prstGeom prst="rt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ight Triangle 4"/>
          <p:cNvSpPr/>
          <p:nvPr/>
        </p:nvSpPr>
        <p:spPr>
          <a:xfrm>
            <a:off x="633264" y="669178"/>
            <a:ext cx="914400" cy="914400"/>
          </a:xfrm>
          <a:prstGeom prst="rtTriangle">
            <a:avLst/>
          </a:prstGeom>
          <a:solidFill>
            <a:schemeClr val="accent1"/>
          </a:solidFill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1547664" y="672161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0" dirty="0" smtClean="0"/>
              <a:t>T</a:t>
            </a:r>
            <a:endParaRPr lang="en-CA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802912" y="1231415"/>
            <a:ext cx="76976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 smtClean="0"/>
              <a:t>X</a:t>
            </a:r>
            <a:endParaRPr lang="en-CA" sz="8800" dirty="0"/>
          </a:p>
        </p:txBody>
      </p:sp>
      <p:sp>
        <p:nvSpPr>
          <p:cNvPr id="9" name="TextBox 8"/>
          <p:cNvSpPr txBox="1"/>
          <p:nvPr/>
        </p:nvSpPr>
        <p:spPr>
          <a:xfrm>
            <a:off x="2534382" y="1231415"/>
            <a:ext cx="76976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 smtClean="0"/>
              <a:t>X</a:t>
            </a:r>
            <a:endParaRPr lang="en-CA" sz="8800" dirty="0"/>
          </a:p>
        </p:txBody>
      </p:sp>
    </p:spTree>
    <p:extLst>
      <p:ext uri="{BB962C8B-B14F-4D97-AF65-F5344CB8AC3E}">
        <p14:creationId xmlns:p14="http://schemas.microsoft.com/office/powerpoint/2010/main" val="72168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robfinch@sympatico.ca</dc:creator>
  <cp:lastModifiedBy>robfinch@sympatico.ca</cp:lastModifiedBy>
  <cp:revision>1</cp:revision>
  <dcterms:created xsi:type="dcterms:W3CDTF">2016-03-05T02:01:25Z</dcterms:created>
  <dcterms:modified xsi:type="dcterms:W3CDTF">2016-03-05T02:08:58Z</dcterms:modified>
</cp:coreProperties>
</file>