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BA5CF-5E42-4D9C-B1CA-AC9CA6017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4F744-A620-472A-AE0B-7828CE1AA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0028F-28E3-4AA9-9DE3-8B012D81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139C2-6429-4EBC-A0F8-29C517C1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DE8FE-433F-491F-901C-295A1A5F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7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AF938-95FB-4B50-A7CB-B2A2ABE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B1EA8-FE58-47F6-BBDD-13A8C199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0288-D48A-4F45-BBD1-FE06FD83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D8C07-35D4-4D31-BCFC-6B48326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FD193-4A7C-4E64-A5AB-0F71F70F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0EEB1-D4BA-4916-8D4F-DAB56659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4FADA3-0767-485D-BE62-D1BB6418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8DCED-4004-4695-9EB8-C8F29A00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2CAC5-A40E-4C8E-A423-B68DD1AF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AFECC-1D51-4FB3-9F3D-55146B14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CAA01-A449-41BF-B9E0-D085579F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4ED06-710A-40B6-A81F-EA42C4F1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1443A-D799-4B14-B17C-1E1E8A7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F1175-75E4-4BFD-8FE7-A6494445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0DF7B-1B1E-49B6-A82D-C9A870EF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667AD-3689-48DF-A774-F62D0B7C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ADB50-20E3-4FAE-92DB-C206A5EC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03EDB-D5BE-4216-ABCD-FA7488DD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BB4BC-94D9-46A9-9E08-F94D9910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D9A09-8791-45C3-93A1-ABCD131D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8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3F35B-1B54-462C-8272-4B41E461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2BAD6-2CDE-40FD-83F9-9A1103332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72AAC-3E69-4FA2-ACFB-6D897DDA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E37ED-E553-4556-A07C-77B36DF9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4A20E-2A50-4B22-8999-37A11F7B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CFECC-0E61-48BE-9003-28E18E84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4275E-2BB2-4B55-B897-EB3DA539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3DB4A-7194-45C6-93ED-462140580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B97F2-4490-456E-9BAB-67973248F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B2F4E2-06A0-4C4C-B2F9-147DD39DE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C3EFD-34F4-4D23-9772-6E89998C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9C7D3-ADC4-499B-B8E8-5D51E24C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5CAF4-F04B-47C7-A58F-5664C7C5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C1DE22-31D8-4EE6-BA10-EBD96147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1BF6-B6C6-4A6A-ADEF-DFA3EDC5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A18AE-1A86-4301-9516-0A4B19E6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59DFE-58B5-4375-88AD-FF9826FE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972A06-E78F-4FFC-861D-67A871DC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675058-3A84-451A-8DD9-575D048E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A17DE-D3A8-4BD1-A19F-44DC2D51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8C9CD-E549-425E-8395-35522FB4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73F08-18EE-4576-B40D-DE8B0C19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24980-1477-4838-BEF7-8F4E49EF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12BAD-D7A2-4102-977F-461BA301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08B69-12CA-4F6C-947E-4269795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39E95-87FD-4038-8D7E-CBD2265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049AD-2C2B-4595-8DE5-0932A02B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BB519-DD03-4E81-9DD7-C299EDA1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0D8CD-9352-4212-813C-D23D705F3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81530-7B3C-487B-AFE2-FED717C0F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EA310-09BA-4E42-A09C-C3B36454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F07BC-ACF4-4A72-8D31-AF6401E3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97080-7233-4C4E-930E-4E936D87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BEBF6B-6270-45ED-B32D-C37F0EA6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68069-BD4B-4FE1-A965-1FACE7C9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2C811-2FDA-4811-A3CD-82979505C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91F4-1ADE-46AF-8229-FEC39295834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91E89-D189-44F6-899B-EFC15074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4800A-1511-4BDF-8447-C1659376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7A76-5634-48E6-89A8-DC27B252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4126D-A94B-4FD7-970E-B725294A1364}"/>
              </a:ext>
            </a:extLst>
          </p:cNvPr>
          <p:cNvSpPr txBox="1"/>
          <p:nvPr/>
        </p:nvSpPr>
        <p:spPr>
          <a:xfrm>
            <a:off x="4061670" y="3105834"/>
            <a:ext cx="406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Quantization </a:t>
            </a:r>
            <a:r>
              <a:rPr lang="ko-KR" altLang="en-US" sz="3600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4473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0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97B773-F795-4BF4-982E-27779D6C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19" y="914400"/>
            <a:ext cx="4134606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C3D0F-614F-4467-9E6B-2B7EE26D4EA4}"/>
              </a:ext>
            </a:extLst>
          </p:cNvPr>
          <p:cNvSpPr txBox="1"/>
          <p:nvPr/>
        </p:nvSpPr>
        <p:spPr>
          <a:xfrm>
            <a:off x="9923106" y="443204"/>
            <a:ext cx="138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BFFFDB-B7B7-4051-8EDE-B1CC7EEA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63" y="914400"/>
            <a:ext cx="3405674" cy="3900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50D1AC-541C-49AC-8A52-085B5130CB06}"/>
              </a:ext>
            </a:extLst>
          </p:cNvPr>
          <p:cNvSpPr txBox="1"/>
          <p:nvPr/>
        </p:nvSpPr>
        <p:spPr>
          <a:xfrm>
            <a:off x="5582039" y="443204"/>
            <a:ext cx="11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C34A50-C54C-4BA5-99AA-68AB2C752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81" y="914400"/>
            <a:ext cx="3943900" cy="2219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02340-89C5-47E1-87CC-CBF1A58BCA1C}"/>
              </a:ext>
            </a:extLst>
          </p:cNvPr>
          <p:cNvSpPr txBox="1"/>
          <p:nvPr/>
        </p:nvSpPr>
        <p:spPr>
          <a:xfrm>
            <a:off x="1567543" y="44320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0</a:t>
            </a:r>
          </a:p>
        </p:txBody>
      </p:sp>
    </p:spTree>
    <p:extLst>
      <p:ext uri="{BB962C8B-B14F-4D97-AF65-F5344CB8AC3E}">
        <p14:creationId xmlns:p14="http://schemas.microsoft.com/office/powerpoint/2010/main" val="32602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0E9E63-F459-4C6A-A516-F93DE4F2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75732"/>
            <a:ext cx="5887272" cy="6706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D50CB7-C26A-446F-8847-63B24B15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96" y="491684"/>
            <a:ext cx="6668431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0E0F33-C1D2-426F-8D80-D6E36BBACA3E}"/>
              </a:ext>
            </a:extLst>
          </p:cNvPr>
          <p:cNvSpPr txBox="1"/>
          <p:nvPr/>
        </p:nvSpPr>
        <p:spPr>
          <a:xfrm>
            <a:off x="6157520" y="17323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파일들을 차례대로 </a:t>
            </a:r>
            <a:r>
              <a:rPr lang="en-US" altLang="ko-KR" dirty="0"/>
              <a:t>merge</a:t>
            </a:r>
            <a:r>
              <a:rPr lang="ko-KR" altLang="en-US" dirty="0"/>
              <a:t>하여 </a:t>
            </a:r>
            <a:r>
              <a:rPr lang="en-US" altLang="ko-KR" dirty="0"/>
              <a:t>“merged.txt”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4089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29D23E-CF64-487C-BE7A-048CF02E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92" y="2885656"/>
            <a:ext cx="8721364" cy="1086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34592-E3B2-4FB1-9A3E-5EFFBABEDFE9}"/>
              </a:ext>
            </a:extLst>
          </p:cNvPr>
          <p:cNvSpPr txBox="1"/>
          <p:nvPr/>
        </p:nvSpPr>
        <p:spPr>
          <a:xfrm>
            <a:off x="4310790" y="4543639"/>
            <a:ext cx="445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e1_A_h.txt : Reference SW </a:t>
            </a:r>
            <a:r>
              <a:rPr lang="ko-KR" altLang="en-US" b="1" dirty="0"/>
              <a:t>결과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merged.txt : </a:t>
            </a:r>
            <a:r>
              <a:rPr lang="en-US" altLang="ko-KR" b="1" dirty="0" err="1"/>
              <a:t>Vivado</a:t>
            </a:r>
            <a:r>
              <a:rPr lang="ko-KR" altLang="en-US" b="1" dirty="0"/>
              <a:t>에서 얻은 결과</a:t>
            </a:r>
          </a:p>
        </p:txBody>
      </p:sp>
    </p:spTree>
    <p:extLst>
      <p:ext uri="{BB962C8B-B14F-4D97-AF65-F5344CB8AC3E}">
        <p14:creationId xmlns:p14="http://schemas.microsoft.com/office/powerpoint/2010/main" val="313848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92ADBF-7393-41C4-898F-0C854A63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42" y="0"/>
            <a:ext cx="305312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273E64-D8AB-47BA-895F-5155E225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09" y="0"/>
            <a:ext cx="299378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B79DA8-65FA-4E91-BCE7-31C277892428}"/>
              </a:ext>
            </a:extLst>
          </p:cNvPr>
          <p:cNvSpPr txBox="1"/>
          <p:nvPr/>
        </p:nvSpPr>
        <p:spPr>
          <a:xfrm>
            <a:off x="361329" y="377890"/>
            <a:ext cx="192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6203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2B524D-DBB6-40D3-9C96-20BBDA51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83" y="0"/>
            <a:ext cx="294230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BEEDEF-0731-47E5-A150-58F1A077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14" y="0"/>
            <a:ext cx="2863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FDE2B-0CA9-4B30-B516-686BB4171903}"/>
              </a:ext>
            </a:extLst>
          </p:cNvPr>
          <p:cNvSpPr txBox="1"/>
          <p:nvPr/>
        </p:nvSpPr>
        <p:spPr>
          <a:xfrm>
            <a:off x="4616042" y="3167390"/>
            <a:ext cx="295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검증 정확성 확인</a:t>
            </a:r>
          </a:p>
        </p:txBody>
      </p:sp>
    </p:spTree>
    <p:extLst>
      <p:ext uri="{BB962C8B-B14F-4D97-AF65-F5344CB8AC3E}">
        <p14:creationId xmlns:p14="http://schemas.microsoft.com/office/powerpoint/2010/main" val="325484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AB3F367-A496-48DA-B77C-FC732712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90" y="0"/>
            <a:ext cx="3391648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4A27F-431A-499D-8BC1-D3A517F3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35" y="0"/>
            <a:ext cx="3391648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0DAE9-D670-478A-9BDA-37937BAB62D5}"/>
              </a:ext>
            </a:extLst>
          </p:cNvPr>
          <p:cNvSpPr txBox="1"/>
          <p:nvPr/>
        </p:nvSpPr>
        <p:spPr>
          <a:xfrm>
            <a:off x="3259272" y="3000111"/>
            <a:ext cx="34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2761</a:t>
            </a:r>
            <a:r>
              <a:rPr lang="ko-KR" altLang="en-US" dirty="0"/>
              <a:t>번째 </a:t>
            </a:r>
            <a:r>
              <a:rPr lang="en-US" altLang="ko-KR" dirty="0"/>
              <a:t>line</a:t>
            </a:r>
            <a:r>
              <a:rPr lang="ko-KR" altLang="en-US" dirty="0"/>
              <a:t>을 임의로 바꿈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D428221-C969-47B3-9028-330933BDAE14}"/>
              </a:ext>
            </a:extLst>
          </p:cNvPr>
          <p:cNvSpPr/>
          <p:nvPr/>
        </p:nvSpPr>
        <p:spPr>
          <a:xfrm>
            <a:off x="3354591" y="3363151"/>
            <a:ext cx="314051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2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6FE480-8A2D-437E-8BD6-44589454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157"/>
            <a:ext cx="12192000" cy="11838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6FD256-1E6F-49AD-9D2D-3B27604F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95" y="2430562"/>
            <a:ext cx="3324689" cy="2276793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EAE168F-F9C0-4F88-9D28-9DD19DF0B163}"/>
              </a:ext>
            </a:extLst>
          </p:cNvPr>
          <p:cNvSpPr/>
          <p:nvPr/>
        </p:nvSpPr>
        <p:spPr>
          <a:xfrm>
            <a:off x="8864082" y="1851477"/>
            <a:ext cx="58782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46A896-7F31-4ABE-8194-BEB4CA84D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71" y="2683009"/>
            <a:ext cx="4756126" cy="20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신찬용</dc:creator>
  <cp:lastModifiedBy>신찬용</cp:lastModifiedBy>
  <cp:revision>10</cp:revision>
  <dcterms:created xsi:type="dcterms:W3CDTF">2021-06-01T12:31:36Z</dcterms:created>
  <dcterms:modified xsi:type="dcterms:W3CDTF">2021-06-02T05:02:56Z</dcterms:modified>
</cp:coreProperties>
</file>