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EB8"/>
    <a:srgbClr val="4DAF4A"/>
    <a:srgbClr val="E41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84" y="114"/>
      </p:cViewPr>
      <p:guideLst>
        <p:guide orient="horz" pos="2205"/>
        <p:guide pos="379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6B7E1-314E-4C44-B23C-B817735C1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F01C77-F5A9-4B0B-ACD6-DB78B50FB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887F4-0D21-49F1-9D52-7EF84260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EBECF-4685-495C-B1D4-79E2C276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32C07-1023-4539-B086-F6D194F3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96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A2C38-43E3-48BA-99E7-E0D21372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6D2011-28F9-4E7E-BB92-8AAF71EA0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9CA0A-50A9-44D6-A76D-0E28E623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64313-58F3-4F75-86FF-7F5AE752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80380-1C98-4455-83E5-6BFEF697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25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158BBA-7075-49D6-93FC-93E3F445A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AE0323-BD36-4019-9953-4466EFB4B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972D4-EB9D-4262-A886-6B96F038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918FA-B0DB-4A7A-AAC3-843D4875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A882E-C760-4DF1-A9F0-7CD3506C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9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4122B-60B4-4DE2-A743-6D3C5D24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D9289-5C5C-4277-AB03-E0162B3A1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E2721-4964-4DD1-A90E-6382C134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D88B2-A874-4140-8D6D-42CC580F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3DA89-C0EF-4331-BC01-410BEFAB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9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99E81-C2DB-4266-9581-8EF6591B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73A7E-5AB9-4B73-A1F6-B9AE3AECC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D218A-D895-4A33-9D3A-FBB4A171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A051B-066E-41CB-8CA5-DAA2279E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49B3F-D99C-43BB-B1C9-CA6923BB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5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7585-4B44-40E8-A177-35ABF916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971C4-135D-4E63-A983-50AAF8EB2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3E847D-F253-499D-9F97-589E98C3D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99BB80-33BC-4F96-8C50-FB426530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49380-F89F-45E3-B3D6-26137EB9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AEA9B6-CB72-4CB3-87D4-160322B2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63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F2640-5AA9-4118-8B6A-D3D70ACE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B99EB4-8F67-42DF-9C62-67A5E3C78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514F0E-2E60-4022-945B-9731DD812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F5F00A-7F33-4BE8-86F6-394B88F0B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B45CEB-1487-4E91-89B7-940140E5E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1E9D05-6407-4F91-BACD-968886AE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4957C8-6777-42BE-90BC-F340EE38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830E25-14A2-4366-A287-31DFB49D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25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A4A7F-0612-472A-904A-88B1D051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2E6169-47A9-47ED-B296-376BC172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F04252-F0D9-4758-9274-5F37AB33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20C232-A6B9-4953-8404-41B792A7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69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1EF93E-ED32-42D4-BB83-C3C0B5D1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9DD1A3-E755-480C-9EFB-FDCF5948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26A158-5F5F-4020-B4D3-0B13E08B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69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84674-ED5B-4FFC-BBB3-D77A7DDB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C5C99-A0CB-4A6C-A755-B147049CF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0C22A3-98B8-4DD6-A3EB-3FA795652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05ECFF-C72F-4E9F-AFE1-B453AE73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840A96-9D6C-413F-8183-11170591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D16373-2D76-4995-8673-8EB2C5EB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8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CF48B-E6AD-4518-918E-6C91D4D3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15A050-1B79-4D88-BCB3-55FB936ED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D61B36-B66F-4D93-900C-B8C03634D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B2DF01-8FA8-45DC-BAD6-C6B8D6A4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2CF5DB-D24F-47FD-91FF-7264E0EB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A7180A-9FD9-44CA-94D0-2B19E40F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1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14D67E-7CFD-4ACF-99A8-8ECF41CF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ECB0E8-67DD-4B72-A152-E4F0E6E31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5764B-0331-4424-BE35-4ACFE999D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4888F-6EFD-48A7-B0E0-45CFA0D7307F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3D1C2-E528-4FB7-8F7F-EC337B0DC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2D7A26-E23C-4DDB-96F2-686F1257F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4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0.bin"/><Relationship Id="rId26" Type="http://schemas.openxmlformats.org/officeDocument/2006/relationships/oleObject" Target="../embeddings/oleObject14.bin"/><Relationship Id="rId39" Type="http://schemas.openxmlformats.org/officeDocument/2006/relationships/oleObject" Target="../embeddings/oleObject22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8.wmf"/><Relationship Id="rId34" Type="http://schemas.openxmlformats.org/officeDocument/2006/relationships/oleObject" Target="../embeddings/oleObject19.bin"/><Relationship Id="rId42" Type="http://schemas.openxmlformats.org/officeDocument/2006/relationships/oleObject" Target="../embeddings/oleObject24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9.bin"/><Relationship Id="rId25" Type="http://schemas.openxmlformats.org/officeDocument/2006/relationships/image" Target="../media/image10.wmf"/><Relationship Id="rId33" Type="http://schemas.openxmlformats.org/officeDocument/2006/relationships/oleObject" Target="../embeddings/oleObject18.bin"/><Relationship Id="rId38" Type="http://schemas.openxmlformats.org/officeDocument/2006/relationships/image" Target="../media/image15.wmf"/><Relationship Id="rId46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29" Type="http://schemas.openxmlformats.org/officeDocument/2006/relationships/oleObject" Target="../embeddings/oleObject16.bin"/><Relationship Id="rId41" Type="http://schemas.openxmlformats.org/officeDocument/2006/relationships/image" Target="../media/image1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3.bin"/><Relationship Id="rId32" Type="http://schemas.openxmlformats.org/officeDocument/2006/relationships/image" Target="../media/image13.wmf"/><Relationship Id="rId37" Type="http://schemas.openxmlformats.org/officeDocument/2006/relationships/oleObject" Target="../embeddings/oleObject21.bin"/><Relationship Id="rId40" Type="http://schemas.openxmlformats.org/officeDocument/2006/relationships/oleObject" Target="../embeddings/oleObject23.bin"/><Relationship Id="rId45" Type="http://schemas.openxmlformats.org/officeDocument/2006/relationships/oleObject" Target="../embeddings/oleObject26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15.bin"/><Relationship Id="rId36" Type="http://schemas.openxmlformats.org/officeDocument/2006/relationships/image" Target="../media/image14.emf"/><Relationship Id="rId10" Type="http://schemas.openxmlformats.org/officeDocument/2006/relationships/image" Target="../media/image4.wmf"/><Relationship Id="rId19" Type="http://schemas.openxmlformats.org/officeDocument/2006/relationships/image" Target="../media/image7.wmf"/><Relationship Id="rId31" Type="http://schemas.openxmlformats.org/officeDocument/2006/relationships/oleObject" Target="../embeddings/oleObject17.bin"/><Relationship Id="rId44" Type="http://schemas.openxmlformats.org/officeDocument/2006/relationships/oleObject" Target="../embeddings/oleObject2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2.bin"/><Relationship Id="rId27" Type="http://schemas.openxmlformats.org/officeDocument/2006/relationships/image" Target="../media/image11.wmf"/><Relationship Id="rId30" Type="http://schemas.openxmlformats.org/officeDocument/2006/relationships/image" Target="../media/image12.wmf"/><Relationship Id="rId35" Type="http://schemas.openxmlformats.org/officeDocument/2006/relationships/oleObject" Target="../embeddings/oleObject20.bin"/><Relationship Id="rId43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.bin"/><Relationship Id="rId18" Type="http://schemas.openxmlformats.org/officeDocument/2006/relationships/oleObject" Target="../embeddings/oleObject36.bin"/><Relationship Id="rId26" Type="http://schemas.openxmlformats.org/officeDocument/2006/relationships/oleObject" Target="../embeddings/oleObject40.bin"/><Relationship Id="rId39" Type="http://schemas.openxmlformats.org/officeDocument/2006/relationships/oleObject" Target="../embeddings/oleObject48.bin"/><Relationship Id="rId21" Type="http://schemas.openxmlformats.org/officeDocument/2006/relationships/image" Target="../media/image8.wmf"/><Relationship Id="rId34" Type="http://schemas.openxmlformats.org/officeDocument/2006/relationships/oleObject" Target="../embeddings/oleObject45.bin"/><Relationship Id="rId42" Type="http://schemas.openxmlformats.org/officeDocument/2006/relationships/oleObject" Target="../embeddings/oleObject50.bin"/><Relationship Id="rId47" Type="http://schemas.openxmlformats.org/officeDocument/2006/relationships/oleObject" Target="../embeddings/oleObject53.bin"/><Relationship Id="rId50" Type="http://schemas.openxmlformats.org/officeDocument/2006/relationships/oleObject" Target="../embeddings/oleObject55.bin"/><Relationship Id="rId55" Type="http://schemas.openxmlformats.org/officeDocument/2006/relationships/oleObject" Target="../embeddings/oleObject59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35.bin"/><Relationship Id="rId25" Type="http://schemas.openxmlformats.org/officeDocument/2006/relationships/image" Target="../media/image10.wmf"/><Relationship Id="rId33" Type="http://schemas.openxmlformats.org/officeDocument/2006/relationships/oleObject" Target="../embeddings/oleObject44.bin"/><Relationship Id="rId38" Type="http://schemas.openxmlformats.org/officeDocument/2006/relationships/image" Target="../media/image15.wmf"/><Relationship Id="rId46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7.bin"/><Relationship Id="rId29" Type="http://schemas.openxmlformats.org/officeDocument/2006/relationships/oleObject" Target="../embeddings/oleObject42.bin"/><Relationship Id="rId41" Type="http://schemas.openxmlformats.org/officeDocument/2006/relationships/image" Target="../media/image16.wmf"/><Relationship Id="rId54" Type="http://schemas.openxmlformats.org/officeDocument/2006/relationships/oleObject" Target="../embeddings/oleObject5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31.bin"/><Relationship Id="rId24" Type="http://schemas.openxmlformats.org/officeDocument/2006/relationships/oleObject" Target="../embeddings/oleObject39.bin"/><Relationship Id="rId32" Type="http://schemas.openxmlformats.org/officeDocument/2006/relationships/image" Target="../media/image13.wmf"/><Relationship Id="rId37" Type="http://schemas.openxmlformats.org/officeDocument/2006/relationships/oleObject" Target="../embeddings/oleObject47.bin"/><Relationship Id="rId40" Type="http://schemas.openxmlformats.org/officeDocument/2006/relationships/oleObject" Target="../embeddings/oleObject49.bin"/><Relationship Id="rId45" Type="http://schemas.openxmlformats.org/officeDocument/2006/relationships/oleObject" Target="../embeddings/oleObject52.bin"/><Relationship Id="rId53" Type="http://schemas.openxmlformats.org/officeDocument/2006/relationships/oleObject" Target="../embeddings/oleObject57.bin"/><Relationship Id="rId58" Type="http://schemas.openxmlformats.org/officeDocument/2006/relationships/oleObject" Target="../embeddings/oleObject61.bin"/><Relationship Id="rId5" Type="http://schemas.openxmlformats.org/officeDocument/2006/relationships/oleObject" Target="../embeddings/oleObject28.bin"/><Relationship Id="rId15" Type="http://schemas.openxmlformats.org/officeDocument/2006/relationships/image" Target="../media/image6.wmf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41.bin"/><Relationship Id="rId36" Type="http://schemas.openxmlformats.org/officeDocument/2006/relationships/image" Target="../media/image14.emf"/><Relationship Id="rId49" Type="http://schemas.openxmlformats.org/officeDocument/2006/relationships/oleObject" Target="../embeddings/oleObject54.bin"/><Relationship Id="rId57" Type="http://schemas.openxmlformats.org/officeDocument/2006/relationships/oleObject" Target="../embeddings/oleObject60.bin"/><Relationship Id="rId10" Type="http://schemas.openxmlformats.org/officeDocument/2006/relationships/image" Target="../media/image4.wmf"/><Relationship Id="rId19" Type="http://schemas.openxmlformats.org/officeDocument/2006/relationships/image" Target="../media/image7.wmf"/><Relationship Id="rId31" Type="http://schemas.openxmlformats.org/officeDocument/2006/relationships/oleObject" Target="../embeddings/oleObject43.bin"/><Relationship Id="rId44" Type="http://schemas.openxmlformats.org/officeDocument/2006/relationships/oleObject" Target="../embeddings/oleObject51.bin"/><Relationship Id="rId52" Type="http://schemas.openxmlformats.org/officeDocument/2006/relationships/image" Target="../media/image20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38.bin"/><Relationship Id="rId27" Type="http://schemas.openxmlformats.org/officeDocument/2006/relationships/image" Target="../media/image11.wmf"/><Relationship Id="rId30" Type="http://schemas.openxmlformats.org/officeDocument/2006/relationships/image" Target="../media/image12.wmf"/><Relationship Id="rId35" Type="http://schemas.openxmlformats.org/officeDocument/2006/relationships/oleObject" Target="../embeddings/oleObject46.bin"/><Relationship Id="rId43" Type="http://schemas.openxmlformats.org/officeDocument/2006/relationships/image" Target="../media/image17.wmf"/><Relationship Id="rId48" Type="http://schemas.openxmlformats.org/officeDocument/2006/relationships/image" Target="../media/image19.wmf"/><Relationship Id="rId56" Type="http://schemas.openxmlformats.org/officeDocument/2006/relationships/image" Target="../media/image21.wmf"/><Relationship Id="rId8" Type="http://schemas.openxmlformats.org/officeDocument/2006/relationships/image" Target="../media/image3.wmf"/><Relationship Id="rId51" Type="http://schemas.openxmlformats.org/officeDocument/2006/relationships/oleObject" Target="../embeddings/oleObject56.bin"/><Relationship Id="rId3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7.bin"/><Relationship Id="rId18" Type="http://schemas.openxmlformats.org/officeDocument/2006/relationships/oleObject" Target="../embeddings/oleObject71.bin"/><Relationship Id="rId26" Type="http://schemas.openxmlformats.org/officeDocument/2006/relationships/oleObject" Target="../embeddings/oleObject75.bin"/><Relationship Id="rId39" Type="http://schemas.openxmlformats.org/officeDocument/2006/relationships/oleObject" Target="../embeddings/oleObject83.bin"/><Relationship Id="rId3" Type="http://schemas.openxmlformats.org/officeDocument/2006/relationships/oleObject" Target="../embeddings/oleObject62.bin"/><Relationship Id="rId21" Type="http://schemas.openxmlformats.org/officeDocument/2006/relationships/image" Target="../media/image8.wmf"/><Relationship Id="rId34" Type="http://schemas.openxmlformats.org/officeDocument/2006/relationships/oleObject" Target="../embeddings/oleObject80.bin"/><Relationship Id="rId42" Type="http://schemas.openxmlformats.org/officeDocument/2006/relationships/oleObject" Target="../embeddings/oleObject85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70.bin"/><Relationship Id="rId25" Type="http://schemas.openxmlformats.org/officeDocument/2006/relationships/image" Target="../media/image10.wmf"/><Relationship Id="rId33" Type="http://schemas.openxmlformats.org/officeDocument/2006/relationships/oleObject" Target="../embeddings/oleObject79.bin"/><Relationship Id="rId38" Type="http://schemas.openxmlformats.org/officeDocument/2006/relationships/image" Target="../media/image15.wmf"/><Relationship Id="rId46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2.bin"/><Relationship Id="rId29" Type="http://schemas.openxmlformats.org/officeDocument/2006/relationships/oleObject" Target="../embeddings/oleObject77.bin"/><Relationship Id="rId41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66.bin"/><Relationship Id="rId24" Type="http://schemas.openxmlformats.org/officeDocument/2006/relationships/oleObject" Target="../embeddings/oleObject74.bin"/><Relationship Id="rId32" Type="http://schemas.openxmlformats.org/officeDocument/2006/relationships/image" Target="../media/image13.wmf"/><Relationship Id="rId37" Type="http://schemas.openxmlformats.org/officeDocument/2006/relationships/oleObject" Target="../embeddings/oleObject82.bin"/><Relationship Id="rId40" Type="http://schemas.openxmlformats.org/officeDocument/2006/relationships/oleObject" Target="../embeddings/oleObject84.bin"/><Relationship Id="rId45" Type="http://schemas.openxmlformats.org/officeDocument/2006/relationships/oleObject" Target="../embeddings/oleObject87.bin"/><Relationship Id="rId5" Type="http://schemas.openxmlformats.org/officeDocument/2006/relationships/oleObject" Target="../embeddings/oleObject63.bin"/><Relationship Id="rId15" Type="http://schemas.openxmlformats.org/officeDocument/2006/relationships/image" Target="../media/image6.wmf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76.bin"/><Relationship Id="rId36" Type="http://schemas.openxmlformats.org/officeDocument/2006/relationships/image" Target="../media/image14.emf"/><Relationship Id="rId10" Type="http://schemas.openxmlformats.org/officeDocument/2006/relationships/image" Target="../media/image4.wmf"/><Relationship Id="rId19" Type="http://schemas.openxmlformats.org/officeDocument/2006/relationships/image" Target="../media/image7.wmf"/><Relationship Id="rId31" Type="http://schemas.openxmlformats.org/officeDocument/2006/relationships/oleObject" Target="../embeddings/oleObject78.bin"/><Relationship Id="rId44" Type="http://schemas.openxmlformats.org/officeDocument/2006/relationships/oleObject" Target="../embeddings/oleObject86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65.bin"/><Relationship Id="rId14" Type="http://schemas.openxmlformats.org/officeDocument/2006/relationships/oleObject" Target="../embeddings/oleObject68.bin"/><Relationship Id="rId22" Type="http://schemas.openxmlformats.org/officeDocument/2006/relationships/oleObject" Target="../embeddings/oleObject73.bin"/><Relationship Id="rId27" Type="http://schemas.openxmlformats.org/officeDocument/2006/relationships/image" Target="../media/image11.wmf"/><Relationship Id="rId30" Type="http://schemas.openxmlformats.org/officeDocument/2006/relationships/image" Target="../media/image12.wmf"/><Relationship Id="rId35" Type="http://schemas.openxmlformats.org/officeDocument/2006/relationships/oleObject" Target="../embeddings/oleObject81.bin"/><Relationship Id="rId43" Type="http://schemas.openxmlformats.org/officeDocument/2006/relationships/image" Target="../media/image1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93.bin"/><Relationship Id="rId18" Type="http://schemas.openxmlformats.org/officeDocument/2006/relationships/oleObject" Target="../embeddings/oleObject97.bin"/><Relationship Id="rId26" Type="http://schemas.openxmlformats.org/officeDocument/2006/relationships/oleObject" Target="../embeddings/oleObject101.bin"/><Relationship Id="rId39" Type="http://schemas.openxmlformats.org/officeDocument/2006/relationships/oleObject" Target="../embeddings/oleObject109.bin"/><Relationship Id="rId3" Type="http://schemas.openxmlformats.org/officeDocument/2006/relationships/oleObject" Target="../embeddings/oleObject88.bin"/><Relationship Id="rId21" Type="http://schemas.openxmlformats.org/officeDocument/2006/relationships/image" Target="../media/image8.wmf"/><Relationship Id="rId34" Type="http://schemas.openxmlformats.org/officeDocument/2006/relationships/oleObject" Target="../embeddings/oleObject106.bin"/><Relationship Id="rId42" Type="http://schemas.openxmlformats.org/officeDocument/2006/relationships/oleObject" Target="../embeddings/oleObject111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96.bin"/><Relationship Id="rId25" Type="http://schemas.openxmlformats.org/officeDocument/2006/relationships/image" Target="../media/image10.wmf"/><Relationship Id="rId33" Type="http://schemas.openxmlformats.org/officeDocument/2006/relationships/oleObject" Target="../embeddings/oleObject105.bin"/><Relationship Id="rId38" Type="http://schemas.openxmlformats.org/officeDocument/2006/relationships/image" Target="../media/image15.wmf"/><Relationship Id="rId46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95.bin"/><Relationship Id="rId20" Type="http://schemas.openxmlformats.org/officeDocument/2006/relationships/oleObject" Target="../embeddings/oleObject98.bin"/><Relationship Id="rId29" Type="http://schemas.openxmlformats.org/officeDocument/2006/relationships/oleObject" Target="../embeddings/oleObject103.bin"/><Relationship Id="rId41" Type="http://schemas.openxmlformats.org/officeDocument/2006/relationships/image" Target="../media/image1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92.bin"/><Relationship Id="rId24" Type="http://schemas.openxmlformats.org/officeDocument/2006/relationships/oleObject" Target="../embeddings/oleObject100.bin"/><Relationship Id="rId32" Type="http://schemas.openxmlformats.org/officeDocument/2006/relationships/image" Target="../media/image13.wmf"/><Relationship Id="rId37" Type="http://schemas.openxmlformats.org/officeDocument/2006/relationships/oleObject" Target="../embeddings/oleObject108.bin"/><Relationship Id="rId40" Type="http://schemas.openxmlformats.org/officeDocument/2006/relationships/oleObject" Target="../embeddings/oleObject110.bin"/><Relationship Id="rId45" Type="http://schemas.openxmlformats.org/officeDocument/2006/relationships/oleObject" Target="../embeddings/oleObject113.bin"/><Relationship Id="rId5" Type="http://schemas.openxmlformats.org/officeDocument/2006/relationships/oleObject" Target="../embeddings/oleObject89.bin"/><Relationship Id="rId15" Type="http://schemas.openxmlformats.org/officeDocument/2006/relationships/image" Target="../media/image6.wmf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102.bin"/><Relationship Id="rId36" Type="http://schemas.openxmlformats.org/officeDocument/2006/relationships/image" Target="../media/image14.emf"/><Relationship Id="rId10" Type="http://schemas.openxmlformats.org/officeDocument/2006/relationships/image" Target="../media/image4.wmf"/><Relationship Id="rId19" Type="http://schemas.openxmlformats.org/officeDocument/2006/relationships/image" Target="../media/image7.wmf"/><Relationship Id="rId31" Type="http://schemas.openxmlformats.org/officeDocument/2006/relationships/oleObject" Target="../embeddings/oleObject104.bin"/><Relationship Id="rId44" Type="http://schemas.openxmlformats.org/officeDocument/2006/relationships/oleObject" Target="../embeddings/oleObject112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91.bin"/><Relationship Id="rId14" Type="http://schemas.openxmlformats.org/officeDocument/2006/relationships/oleObject" Target="../embeddings/oleObject94.bin"/><Relationship Id="rId22" Type="http://schemas.openxmlformats.org/officeDocument/2006/relationships/oleObject" Target="../embeddings/oleObject99.bin"/><Relationship Id="rId27" Type="http://schemas.openxmlformats.org/officeDocument/2006/relationships/image" Target="../media/image11.wmf"/><Relationship Id="rId30" Type="http://schemas.openxmlformats.org/officeDocument/2006/relationships/image" Target="../media/image12.wmf"/><Relationship Id="rId35" Type="http://schemas.openxmlformats.org/officeDocument/2006/relationships/oleObject" Target="../embeddings/oleObject107.bin"/><Relationship Id="rId43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19.bin"/><Relationship Id="rId18" Type="http://schemas.openxmlformats.org/officeDocument/2006/relationships/oleObject" Target="../embeddings/oleObject123.bin"/><Relationship Id="rId26" Type="http://schemas.openxmlformats.org/officeDocument/2006/relationships/oleObject" Target="../embeddings/oleObject127.bin"/><Relationship Id="rId39" Type="http://schemas.openxmlformats.org/officeDocument/2006/relationships/oleObject" Target="../embeddings/oleObject135.bin"/><Relationship Id="rId3" Type="http://schemas.openxmlformats.org/officeDocument/2006/relationships/oleObject" Target="../embeddings/oleObject114.bin"/><Relationship Id="rId21" Type="http://schemas.openxmlformats.org/officeDocument/2006/relationships/image" Target="../media/image8.wmf"/><Relationship Id="rId34" Type="http://schemas.openxmlformats.org/officeDocument/2006/relationships/oleObject" Target="../embeddings/oleObject132.bin"/><Relationship Id="rId42" Type="http://schemas.openxmlformats.org/officeDocument/2006/relationships/oleObject" Target="../embeddings/oleObject137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122.bin"/><Relationship Id="rId25" Type="http://schemas.openxmlformats.org/officeDocument/2006/relationships/image" Target="../media/image10.wmf"/><Relationship Id="rId33" Type="http://schemas.openxmlformats.org/officeDocument/2006/relationships/oleObject" Target="../embeddings/oleObject131.bin"/><Relationship Id="rId38" Type="http://schemas.openxmlformats.org/officeDocument/2006/relationships/image" Target="../media/image15.wmf"/><Relationship Id="rId46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21.bin"/><Relationship Id="rId20" Type="http://schemas.openxmlformats.org/officeDocument/2006/relationships/oleObject" Target="../embeddings/oleObject124.bin"/><Relationship Id="rId29" Type="http://schemas.openxmlformats.org/officeDocument/2006/relationships/oleObject" Target="../embeddings/oleObject129.bin"/><Relationship Id="rId41" Type="http://schemas.openxmlformats.org/officeDocument/2006/relationships/image" Target="../media/image1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18.bin"/><Relationship Id="rId24" Type="http://schemas.openxmlformats.org/officeDocument/2006/relationships/oleObject" Target="../embeddings/oleObject126.bin"/><Relationship Id="rId32" Type="http://schemas.openxmlformats.org/officeDocument/2006/relationships/image" Target="../media/image13.wmf"/><Relationship Id="rId37" Type="http://schemas.openxmlformats.org/officeDocument/2006/relationships/oleObject" Target="../embeddings/oleObject134.bin"/><Relationship Id="rId40" Type="http://schemas.openxmlformats.org/officeDocument/2006/relationships/oleObject" Target="../embeddings/oleObject136.bin"/><Relationship Id="rId45" Type="http://schemas.openxmlformats.org/officeDocument/2006/relationships/oleObject" Target="../embeddings/oleObject139.bin"/><Relationship Id="rId5" Type="http://schemas.openxmlformats.org/officeDocument/2006/relationships/oleObject" Target="../embeddings/oleObject115.bin"/><Relationship Id="rId15" Type="http://schemas.openxmlformats.org/officeDocument/2006/relationships/image" Target="../media/image6.wmf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128.bin"/><Relationship Id="rId36" Type="http://schemas.openxmlformats.org/officeDocument/2006/relationships/image" Target="../media/image14.emf"/><Relationship Id="rId10" Type="http://schemas.openxmlformats.org/officeDocument/2006/relationships/image" Target="../media/image4.wmf"/><Relationship Id="rId19" Type="http://schemas.openxmlformats.org/officeDocument/2006/relationships/image" Target="../media/image7.wmf"/><Relationship Id="rId31" Type="http://schemas.openxmlformats.org/officeDocument/2006/relationships/oleObject" Target="../embeddings/oleObject130.bin"/><Relationship Id="rId44" Type="http://schemas.openxmlformats.org/officeDocument/2006/relationships/oleObject" Target="../embeddings/oleObject138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117.bin"/><Relationship Id="rId14" Type="http://schemas.openxmlformats.org/officeDocument/2006/relationships/oleObject" Target="../embeddings/oleObject120.bin"/><Relationship Id="rId22" Type="http://schemas.openxmlformats.org/officeDocument/2006/relationships/oleObject" Target="../embeddings/oleObject125.bin"/><Relationship Id="rId27" Type="http://schemas.openxmlformats.org/officeDocument/2006/relationships/image" Target="../media/image11.wmf"/><Relationship Id="rId30" Type="http://schemas.openxmlformats.org/officeDocument/2006/relationships/image" Target="../media/image12.wmf"/><Relationship Id="rId35" Type="http://schemas.openxmlformats.org/officeDocument/2006/relationships/oleObject" Target="../embeddings/oleObject133.bin"/><Relationship Id="rId43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45.bin"/><Relationship Id="rId18" Type="http://schemas.openxmlformats.org/officeDocument/2006/relationships/oleObject" Target="../embeddings/oleObject149.bin"/><Relationship Id="rId26" Type="http://schemas.openxmlformats.org/officeDocument/2006/relationships/oleObject" Target="../embeddings/oleObject153.bin"/><Relationship Id="rId39" Type="http://schemas.openxmlformats.org/officeDocument/2006/relationships/oleObject" Target="../embeddings/oleObject161.bin"/><Relationship Id="rId3" Type="http://schemas.openxmlformats.org/officeDocument/2006/relationships/oleObject" Target="../embeddings/oleObject140.bin"/><Relationship Id="rId21" Type="http://schemas.openxmlformats.org/officeDocument/2006/relationships/image" Target="../media/image8.wmf"/><Relationship Id="rId34" Type="http://schemas.openxmlformats.org/officeDocument/2006/relationships/oleObject" Target="../embeddings/oleObject158.bin"/><Relationship Id="rId42" Type="http://schemas.openxmlformats.org/officeDocument/2006/relationships/oleObject" Target="../embeddings/oleObject163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148.bin"/><Relationship Id="rId25" Type="http://schemas.openxmlformats.org/officeDocument/2006/relationships/image" Target="../media/image10.wmf"/><Relationship Id="rId33" Type="http://schemas.openxmlformats.org/officeDocument/2006/relationships/oleObject" Target="../embeddings/oleObject157.bin"/><Relationship Id="rId38" Type="http://schemas.openxmlformats.org/officeDocument/2006/relationships/image" Target="../media/image15.wmf"/><Relationship Id="rId46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7.bin"/><Relationship Id="rId20" Type="http://schemas.openxmlformats.org/officeDocument/2006/relationships/oleObject" Target="../embeddings/oleObject150.bin"/><Relationship Id="rId29" Type="http://schemas.openxmlformats.org/officeDocument/2006/relationships/oleObject" Target="../embeddings/oleObject155.bin"/><Relationship Id="rId41" Type="http://schemas.openxmlformats.org/officeDocument/2006/relationships/image" Target="../media/image1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44.bin"/><Relationship Id="rId24" Type="http://schemas.openxmlformats.org/officeDocument/2006/relationships/oleObject" Target="../embeddings/oleObject152.bin"/><Relationship Id="rId32" Type="http://schemas.openxmlformats.org/officeDocument/2006/relationships/image" Target="../media/image13.wmf"/><Relationship Id="rId37" Type="http://schemas.openxmlformats.org/officeDocument/2006/relationships/oleObject" Target="../embeddings/oleObject160.bin"/><Relationship Id="rId40" Type="http://schemas.openxmlformats.org/officeDocument/2006/relationships/oleObject" Target="../embeddings/oleObject162.bin"/><Relationship Id="rId45" Type="http://schemas.openxmlformats.org/officeDocument/2006/relationships/oleObject" Target="../embeddings/oleObject165.bin"/><Relationship Id="rId5" Type="http://schemas.openxmlformats.org/officeDocument/2006/relationships/oleObject" Target="../embeddings/oleObject141.bin"/><Relationship Id="rId15" Type="http://schemas.openxmlformats.org/officeDocument/2006/relationships/image" Target="../media/image6.wmf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154.bin"/><Relationship Id="rId36" Type="http://schemas.openxmlformats.org/officeDocument/2006/relationships/image" Target="../media/image14.emf"/><Relationship Id="rId10" Type="http://schemas.openxmlformats.org/officeDocument/2006/relationships/image" Target="../media/image4.wmf"/><Relationship Id="rId19" Type="http://schemas.openxmlformats.org/officeDocument/2006/relationships/image" Target="../media/image7.wmf"/><Relationship Id="rId31" Type="http://schemas.openxmlformats.org/officeDocument/2006/relationships/oleObject" Target="../embeddings/oleObject156.bin"/><Relationship Id="rId44" Type="http://schemas.openxmlformats.org/officeDocument/2006/relationships/oleObject" Target="../embeddings/oleObject164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143.bin"/><Relationship Id="rId14" Type="http://schemas.openxmlformats.org/officeDocument/2006/relationships/oleObject" Target="../embeddings/oleObject146.bin"/><Relationship Id="rId22" Type="http://schemas.openxmlformats.org/officeDocument/2006/relationships/oleObject" Target="../embeddings/oleObject151.bin"/><Relationship Id="rId27" Type="http://schemas.openxmlformats.org/officeDocument/2006/relationships/image" Target="../media/image11.wmf"/><Relationship Id="rId30" Type="http://schemas.openxmlformats.org/officeDocument/2006/relationships/image" Target="../media/image12.wmf"/><Relationship Id="rId35" Type="http://schemas.openxmlformats.org/officeDocument/2006/relationships/oleObject" Target="../embeddings/oleObject159.bin"/><Relationship Id="rId43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71.bin"/><Relationship Id="rId18" Type="http://schemas.openxmlformats.org/officeDocument/2006/relationships/oleObject" Target="../embeddings/oleObject175.bin"/><Relationship Id="rId26" Type="http://schemas.openxmlformats.org/officeDocument/2006/relationships/oleObject" Target="../embeddings/oleObject179.bin"/><Relationship Id="rId39" Type="http://schemas.openxmlformats.org/officeDocument/2006/relationships/oleObject" Target="../embeddings/oleObject187.bin"/><Relationship Id="rId3" Type="http://schemas.openxmlformats.org/officeDocument/2006/relationships/oleObject" Target="../embeddings/oleObject166.bin"/><Relationship Id="rId21" Type="http://schemas.openxmlformats.org/officeDocument/2006/relationships/image" Target="../media/image8.wmf"/><Relationship Id="rId34" Type="http://schemas.openxmlformats.org/officeDocument/2006/relationships/oleObject" Target="../embeddings/oleObject184.bin"/><Relationship Id="rId42" Type="http://schemas.openxmlformats.org/officeDocument/2006/relationships/oleObject" Target="../embeddings/oleObject189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174.bin"/><Relationship Id="rId25" Type="http://schemas.openxmlformats.org/officeDocument/2006/relationships/image" Target="../media/image10.wmf"/><Relationship Id="rId33" Type="http://schemas.openxmlformats.org/officeDocument/2006/relationships/oleObject" Target="../embeddings/oleObject183.bin"/><Relationship Id="rId38" Type="http://schemas.openxmlformats.org/officeDocument/2006/relationships/image" Target="../media/image15.wmf"/><Relationship Id="rId46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73.bin"/><Relationship Id="rId20" Type="http://schemas.openxmlformats.org/officeDocument/2006/relationships/oleObject" Target="../embeddings/oleObject176.bin"/><Relationship Id="rId29" Type="http://schemas.openxmlformats.org/officeDocument/2006/relationships/oleObject" Target="../embeddings/oleObject181.bin"/><Relationship Id="rId41" Type="http://schemas.openxmlformats.org/officeDocument/2006/relationships/image" Target="../media/image1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70.bin"/><Relationship Id="rId24" Type="http://schemas.openxmlformats.org/officeDocument/2006/relationships/oleObject" Target="../embeddings/oleObject178.bin"/><Relationship Id="rId32" Type="http://schemas.openxmlformats.org/officeDocument/2006/relationships/image" Target="../media/image13.wmf"/><Relationship Id="rId37" Type="http://schemas.openxmlformats.org/officeDocument/2006/relationships/oleObject" Target="../embeddings/oleObject186.bin"/><Relationship Id="rId40" Type="http://schemas.openxmlformats.org/officeDocument/2006/relationships/oleObject" Target="../embeddings/oleObject188.bin"/><Relationship Id="rId45" Type="http://schemas.openxmlformats.org/officeDocument/2006/relationships/oleObject" Target="../embeddings/oleObject191.bin"/><Relationship Id="rId5" Type="http://schemas.openxmlformats.org/officeDocument/2006/relationships/oleObject" Target="../embeddings/oleObject167.bin"/><Relationship Id="rId15" Type="http://schemas.openxmlformats.org/officeDocument/2006/relationships/image" Target="../media/image6.wmf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180.bin"/><Relationship Id="rId36" Type="http://schemas.openxmlformats.org/officeDocument/2006/relationships/image" Target="../media/image14.emf"/><Relationship Id="rId10" Type="http://schemas.openxmlformats.org/officeDocument/2006/relationships/image" Target="../media/image4.wmf"/><Relationship Id="rId19" Type="http://schemas.openxmlformats.org/officeDocument/2006/relationships/image" Target="../media/image7.wmf"/><Relationship Id="rId31" Type="http://schemas.openxmlformats.org/officeDocument/2006/relationships/oleObject" Target="../embeddings/oleObject182.bin"/><Relationship Id="rId44" Type="http://schemas.openxmlformats.org/officeDocument/2006/relationships/oleObject" Target="../embeddings/oleObject190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169.bin"/><Relationship Id="rId14" Type="http://schemas.openxmlformats.org/officeDocument/2006/relationships/oleObject" Target="../embeddings/oleObject172.bin"/><Relationship Id="rId22" Type="http://schemas.openxmlformats.org/officeDocument/2006/relationships/oleObject" Target="../embeddings/oleObject177.bin"/><Relationship Id="rId27" Type="http://schemas.openxmlformats.org/officeDocument/2006/relationships/image" Target="../media/image11.wmf"/><Relationship Id="rId30" Type="http://schemas.openxmlformats.org/officeDocument/2006/relationships/image" Target="../media/image12.wmf"/><Relationship Id="rId35" Type="http://schemas.openxmlformats.org/officeDocument/2006/relationships/oleObject" Target="../embeddings/oleObject185.bin"/><Relationship Id="rId43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E48B36C6-7C32-4715-A266-D73FCE815F16}"/>
              </a:ext>
            </a:extLst>
          </p:cNvPr>
          <p:cNvGrpSpPr/>
          <p:nvPr/>
        </p:nvGrpSpPr>
        <p:grpSpPr>
          <a:xfrm>
            <a:off x="7790498" y="781685"/>
            <a:ext cx="949960" cy="859367"/>
            <a:chOff x="9172258" y="1127125"/>
            <a:chExt cx="949960" cy="85936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9BB47BD-43E3-4928-B4D4-848D4AE74535}"/>
                </a:ext>
              </a:extLst>
            </p:cNvPr>
            <p:cNvSpPr>
              <a:spLocks/>
            </p:cNvSpPr>
            <p:nvPr/>
          </p:nvSpPr>
          <p:spPr>
            <a:xfrm>
              <a:off x="9172258" y="1143212"/>
              <a:ext cx="949960" cy="843280"/>
            </a:xfrm>
            <a:prstGeom prst="ellipse">
              <a:avLst/>
            </a:prstGeom>
            <a:noFill/>
            <a:ln w="25400">
              <a:solidFill>
                <a:srgbClr val="4DAF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1EB5A1FF-97A4-4ED1-B1DC-F84D688F023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7114572"/>
                </p:ext>
              </p:extLst>
            </p:nvPr>
          </p:nvGraphicFramePr>
          <p:xfrm>
            <a:off x="9532938" y="1127125"/>
            <a:ext cx="2286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" name="Equation" r:id="rId3" imgW="228600" imgH="279360" progId="Equation.DSMT4">
                    <p:embed/>
                  </p:oleObj>
                </mc:Choice>
                <mc:Fallback>
                  <p:oleObj name="Equation" r:id="rId3" imgW="22860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532938" y="1127125"/>
                          <a:ext cx="2286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11F12D60-D769-4635-834E-BD62CA0C97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838127"/>
                </p:ext>
              </p:extLst>
            </p:nvPr>
          </p:nvGraphicFramePr>
          <p:xfrm>
            <a:off x="9564688" y="1470872"/>
            <a:ext cx="165100" cy="114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" name="Equation" r:id="rId5" imgW="164880" imgH="114120" progId="Equation.DSMT4">
                    <p:embed/>
                  </p:oleObj>
                </mc:Choice>
                <mc:Fallback>
                  <p:oleObj name="Equation" r:id="rId5" imgW="164880" imgH="114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564688" y="1470872"/>
                          <a:ext cx="165100" cy="114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2D95B63C-64A1-42DF-8F07-4261872DEF0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3622203"/>
                </p:ext>
              </p:extLst>
            </p:nvPr>
          </p:nvGraphicFramePr>
          <p:xfrm>
            <a:off x="9291638" y="1649519"/>
            <a:ext cx="7112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" name="Equation" r:id="rId7" imgW="711000" imgH="253800" progId="Equation.DSMT4">
                    <p:embed/>
                  </p:oleObj>
                </mc:Choice>
                <mc:Fallback>
                  <p:oleObj name="Equation" r:id="rId7" imgW="711000" imgH="25380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1EB5A1FF-97A4-4ED1-B1DC-F84D688F023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291638" y="1649519"/>
                          <a:ext cx="7112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230391F-5A43-4FB3-8AFC-3365F4D0AFB3}"/>
              </a:ext>
            </a:extLst>
          </p:cNvPr>
          <p:cNvGrpSpPr/>
          <p:nvPr/>
        </p:nvGrpSpPr>
        <p:grpSpPr>
          <a:xfrm>
            <a:off x="7790498" y="2104849"/>
            <a:ext cx="949960" cy="859367"/>
            <a:chOff x="9172258" y="1127125"/>
            <a:chExt cx="949960" cy="859367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BA595D8-09B5-4C8A-AE5C-614610C28F4D}"/>
                </a:ext>
              </a:extLst>
            </p:cNvPr>
            <p:cNvSpPr>
              <a:spLocks/>
            </p:cNvSpPr>
            <p:nvPr/>
          </p:nvSpPr>
          <p:spPr>
            <a:xfrm>
              <a:off x="9172258" y="1143212"/>
              <a:ext cx="949960" cy="843280"/>
            </a:xfrm>
            <a:prstGeom prst="ellipse">
              <a:avLst/>
            </a:prstGeom>
            <a:noFill/>
            <a:ln w="25400">
              <a:solidFill>
                <a:srgbClr val="4DAF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27113579-E04F-4B17-89B7-53E4AFC90AA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2301359"/>
                </p:ext>
              </p:extLst>
            </p:nvPr>
          </p:nvGraphicFramePr>
          <p:xfrm>
            <a:off x="9546273" y="1127125"/>
            <a:ext cx="2032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Equation" r:id="rId9" imgW="203040" imgH="279360" progId="Equation.DSMT4">
                    <p:embed/>
                  </p:oleObj>
                </mc:Choice>
                <mc:Fallback>
                  <p:oleObj name="Equation" r:id="rId9" imgW="203040" imgH="27936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1EB5A1FF-97A4-4ED1-B1DC-F84D688F023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546273" y="1127125"/>
                          <a:ext cx="2032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DF1F989E-6FB9-489D-9D51-254F89677A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8094526"/>
                </p:ext>
              </p:extLst>
            </p:nvPr>
          </p:nvGraphicFramePr>
          <p:xfrm>
            <a:off x="9564688" y="1470872"/>
            <a:ext cx="165100" cy="114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Equation" r:id="rId11" imgW="164880" imgH="114120" progId="Equation.DSMT4">
                    <p:embed/>
                  </p:oleObj>
                </mc:Choice>
                <mc:Fallback>
                  <p:oleObj name="Equation" r:id="rId11" imgW="164880" imgH="114120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11F12D60-D769-4635-834E-BD62CA0C97C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564688" y="1470872"/>
                          <a:ext cx="165100" cy="114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83228B05-3080-4E62-A189-D05A54051D5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5733101"/>
                </p:ext>
              </p:extLst>
            </p:nvPr>
          </p:nvGraphicFramePr>
          <p:xfrm>
            <a:off x="9291638" y="1649519"/>
            <a:ext cx="7112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name="Equation" r:id="rId13" imgW="711000" imgH="253800" progId="Equation.DSMT4">
                    <p:embed/>
                  </p:oleObj>
                </mc:Choice>
                <mc:Fallback>
                  <p:oleObj name="Equation" r:id="rId13" imgW="711000" imgH="253800" progId="Equation.DSMT4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2D95B63C-64A1-42DF-8F07-4261872DEF0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291638" y="1649519"/>
                          <a:ext cx="7112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F25653E-A2B1-4D22-93A0-D999D08C80E0}"/>
              </a:ext>
            </a:extLst>
          </p:cNvPr>
          <p:cNvGrpSpPr/>
          <p:nvPr/>
        </p:nvGrpSpPr>
        <p:grpSpPr>
          <a:xfrm>
            <a:off x="7790498" y="4735089"/>
            <a:ext cx="949960" cy="859367"/>
            <a:chOff x="9172258" y="1127125"/>
            <a:chExt cx="949960" cy="859367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1B19D9B0-FB81-4268-B05B-B3C69270A4EA}"/>
                </a:ext>
              </a:extLst>
            </p:cNvPr>
            <p:cNvSpPr>
              <a:spLocks/>
            </p:cNvSpPr>
            <p:nvPr/>
          </p:nvSpPr>
          <p:spPr>
            <a:xfrm>
              <a:off x="9172258" y="1143212"/>
              <a:ext cx="949960" cy="843280"/>
            </a:xfrm>
            <a:prstGeom prst="ellipse">
              <a:avLst/>
            </a:prstGeom>
            <a:noFill/>
            <a:ln w="25400">
              <a:solidFill>
                <a:srgbClr val="4DAF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A2BAB0E6-B57C-409F-BC42-D7FBD7E68C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2765350"/>
                </p:ext>
              </p:extLst>
            </p:nvPr>
          </p:nvGraphicFramePr>
          <p:xfrm>
            <a:off x="9532938" y="1127125"/>
            <a:ext cx="2286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" name="Equation" r:id="rId14" imgW="228600" imgH="279360" progId="Equation.DSMT4">
                    <p:embed/>
                  </p:oleObj>
                </mc:Choice>
                <mc:Fallback>
                  <p:oleObj name="Equation" r:id="rId14" imgW="228600" imgH="279360" progId="Equation.DSMT4">
                    <p:embed/>
                    <p:pic>
                      <p:nvPicPr>
                        <p:cNvPr id="26" name="对象 25">
                          <a:extLst>
                            <a:ext uri="{FF2B5EF4-FFF2-40B4-BE49-F238E27FC236}">
                              <a16:creationId xmlns:a16="http://schemas.microsoft.com/office/drawing/2014/main" id="{D293552F-3489-4470-91E4-DDA50936E13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9532938" y="1127125"/>
                          <a:ext cx="2286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025656FA-49DE-41D5-961B-8BF065A3EAC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8094526"/>
                </p:ext>
              </p:extLst>
            </p:nvPr>
          </p:nvGraphicFramePr>
          <p:xfrm>
            <a:off x="9564688" y="1470872"/>
            <a:ext cx="165100" cy="114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" name="Equation" r:id="rId16" imgW="164880" imgH="114120" progId="Equation.DSMT4">
                    <p:embed/>
                  </p:oleObj>
                </mc:Choice>
                <mc:Fallback>
                  <p:oleObj name="Equation" r:id="rId16" imgW="164880" imgH="114120" progId="Equation.DSMT4">
                    <p:embed/>
                    <p:pic>
                      <p:nvPicPr>
                        <p:cNvPr id="27" name="对象 26">
                          <a:extLst>
                            <a:ext uri="{FF2B5EF4-FFF2-40B4-BE49-F238E27FC236}">
                              <a16:creationId xmlns:a16="http://schemas.microsoft.com/office/drawing/2014/main" id="{850CCBD3-9740-4B75-AD3C-30DFA56C9B9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564688" y="1470872"/>
                          <a:ext cx="165100" cy="114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FCFE96D5-C5B0-428F-BA79-46AB23BEA7E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3622203"/>
                </p:ext>
              </p:extLst>
            </p:nvPr>
          </p:nvGraphicFramePr>
          <p:xfrm>
            <a:off x="9291638" y="1649519"/>
            <a:ext cx="7112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" name="Equation" r:id="rId17" imgW="711000" imgH="253800" progId="Equation.DSMT4">
                    <p:embed/>
                  </p:oleObj>
                </mc:Choice>
                <mc:Fallback>
                  <p:oleObj name="Equation" r:id="rId17" imgW="711000" imgH="253800" progId="Equation.DSMT4">
                    <p:embed/>
                    <p:pic>
                      <p:nvPicPr>
                        <p:cNvPr id="28" name="对象 27">
                          <a:extLst>
                            <a:ext uri="{FF2B5EF4-FFF2-40B4-BE49-F238E27FC236}">
                              <a16:creationId xmlns:a16="http://schemas.microsoft.com/office/drawing/2014/main" id="{839E67D4-15FF-4DE6-A32B-EDFBAA96664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291638" y="1649519"/>
                          <a:ext cx="7112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F397B8FD-7A0B-4F56-A7DA-A9DEC82C84C1}"/>
              </a:ext>
            </a:extLst>
          </p:cNvPr>
          <p:cNvGrpSpPr/>
          <p:nvPr/>
        </p:nvGrpSpPr>
        <p:grpSpPr>
          <a:xfrm>
            <a:off x="7790498" y="3428013"/>
            <a:ext cx="949960" cy="843280"/>
            <a:chOff x="7790498" y="3428013"/>
            <a:chExt cx="949960" cy="843280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8102963-084B-41B8-AC59-66DBBB1E5894}"/>
                </a:ext>
              </a:extLst>
            </p:cNvPr>
            <p:cNvSpPr>
              <a:spLocks/>
            </p:cNvSpPr>
            <p:nvPr/>
          </p:nvSpPr>
          <p:spPr>
            <a:xfrm>
              <a:off x="7790498" y="3428013"/>
              <a:ext cx="949960" cy="843280"/>
            </a:xfrm>
            <a:prstGeom prst="ellipse">
              <a:avLst/>
            </a:prstGeom>
            <a:noFill/>
            <a:ln w="25400">
              <a:solidFill>
                <a:srgbClr val="4DAF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id="{850CCBD3-9740-4B75-AD3C-30DFA56C9B9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3903419"/>
                </p:ext>
              </p:extLst>
            </p:nvPr>
          </p:nvGraphicFramePr>
          <p:xfrm>
            <a:off x="8138478" y="3779803"/>
            <a:ext cx="2540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" name="Equation" r:id="rId18" imgW="253800" imgH="139680" progId="Equation.DSMT4">
                    <p:embed/>
                  </p:oleObj>
                </mc:Choice>
                <mc:Fallback>
                  <p:oleObj name="Equation" r:id="rId18" imgW="253800" imgH="139680" progId="Equation.DSMT4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DF1F989E-6FB9-489D-9D51-254F89677AC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8138478" y="3779803"/>
                          <a:ext cx="2540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18F27B4-5FC5-4A69-A0CC-981E8C041B89}"/>
              </a:ext>
            </a:extLst>
          </p:cNvPr>
          <p:cNvGrpSpPr/>
          <p:nvPr/>
        </p:nvGrpSpPr>
        <p:grpSpPr>
          <a:xfrm>
            <a:off x="3001486" y="563563"/>
            <a:ext cx="1018223" cy="920281"/>
            <a:chOff x="3066097" y="563563"/>
            <a:chExt cx="1018223" cy="920281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E444870-1B27-4C2B-B122-BB0FDD958B30}"/>
                </a:ext>
              </a:extLst>
            </p:cNvPr>
            <p:cNvSpPr>
              <a:spLocks/>
            </p:cNvSpPr>
            <p:nvPr/>
          </p:nvSpPr>
          <p:spPr>
            <a:xfrm>
              <a:off x="3066097" y="579967"/>
              <a:ext cx="1018223" cy="903877"/>
            </a:xfrm>
            <a:prstGeom prst="ellipse">
              <a:avLst/>
            </a:prstGeom>
            <a:noFill/>
            <a:ln w="25400">
              <a:solidFill>
                <a:srgbClr val="4DAF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37" name="对象 36">
              <a:extLst>
                <a:ext uri="{FF2B5EF4-FFF2-40B4-BE49-F238E27FC236}">
                  <a16:creationId xmlns:a16="http://schemas.microsoft.com/office/drawing/2014/main" id="{EA75769A-C0CE-4C45-B344-180F66AEBAE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0471251"/>
                </p:ext>
              </p:extLst>
            </p:nvPr>
          </p:nvGraphicFramePr>
          <p:xfrm>
            <a:off x="3482975" y="563563"/>
            <a:ext cx="1778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" name="Equation" r:id="rId20" imgW="177480" imgH="279360" progId="Equation.DSMT4">
                    <p:embed/>
                  </p:oleObj>
                </mc:Choice>
                <mc:Fallback>
                  <p:oleObj name="Equation" r:id="rId20" imgW="177480" imgH="27936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1EB5A1FF-97A4-4ED1-B1DC-F84D688F023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482975" y="563563"/>
                          <a:ext cx="1778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>
              <a:extLst>
                <a:ext uri="{FF2B5EF4-FFF2-40B4-BE49-F238E27FC236}">
                  <a16:creationId xmlns:a16="http://schemas.microsoft.com/office/drawing/2014/main" id="{B6A0ACEA-EBF2-4B58-95FB-F4B63C344C9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5560504"/>
                </p:ext>
              </p:extLst>
            </p:nvPr>
          </p:nvGraphicFramePr>
          <p:xfrm>
            <a:off x="3489008" y="907627"/>
            <a:ext cx="165100" cy="114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" name="Equation" r:id="rId22" imgW="164880" imgH="114120" progId="Equation.DSMT4">
                    <p:embed/>
                  </p:oleObj>
                </mc:Choice>
                <mc:Fallback>
                  <p:oleObj name="Equation" r:id="rId22" imgW="164880" imgH="114120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11F12D60-D769-4635-834E-BD62CA0C97C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489008" y="907627"/>
                          <a:ext cx="165100" cy="114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38">
              <a:extLst>
                <a:ext uri="{FF2B5EF4-FFF2-40B4-BE49-F238E27FC236}">
                  <a16:creationId xmlns:a16="http://schemas.microsoft.com/office/drawing/2014/main" id="{36F81529-0EBF-4F1B-9853-2F8D1F143E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2494617"/>
                </p:ext>
              </p:extLst>
            </p:nvPr>
          </p:nvGraphicFramePr>
          <p:xfrm>
            <a:off x="3152775" y="1085850"/>
            <a:ext cx="8382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" name="Equation" r:id="rId24" imgW="838080" imgH="253800" progId="Equation.DSMT4">
                    <p:embed/>
                  </p:oleObj>
                </mc:Choice>
                <mc:Fallback>
                  <p:oleObj name="Equation" r:id="rId24" imgW="838080" imgH="253800" progId="Equation.DSMT4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2D95B63C-64A1-42DF-8F07-4261872DEF0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3152775" y="1085850"/>
                          <a:ext cx="8382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B2DB6D16-0904-4E86-AEFD-9F70822BC479}"/>
              </a:ext>
            </a:extLst>
          </p:cNvPr>
          <p:cNvGrpSpPr/>
          <p:nvPr/>
        </p:nvGrpSpPr>
        <p:grpSpPr>
          <a:xfrm>
            <a:off x="3001486" y="1980546"/>
            <a:ext cx="1018223" cy="3737077"/>
            <a:chOff x="3001486" y="1980546"/>
            <a:chExt cx="1018223" cy="373707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5839778-136C-421F-AB7A-4B5F1266BF49}"/>
                </a:ext>
              </a:extLst>
            </p:cNvPr>
            <p:cNvGrpSpPr/>
            <p:nvPr/>
          </p:nvGrpSpPr>
          <p:grpSpPr>
            <a:xfrm>
              <a:off x="3001486" y="1980546"/>
              <a:ext cx="1018223" cy="919598"/>
              <a:chOff x="3066097" y="564246"/>
              <a:chExt cx="1018223" cy="919598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F0EC0E03-D468-4FBD-9450-47EA3A3E67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066097" y="579967"/>
                <a:ext cx="1018223" cy="903877"/>
              </a:xfrm>
              <a:prstGeom prst="ellipse">
                <a:avLst/>
              </a:prstGeom>
              <a:noFill/>
              <a:ln w="25400">
                <a:solidFill>
                  <a:srgbClr val="377E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43" name="对象 42">
                <a:extLst>
                  <a:ext uri="{FF2B5EF4-FFF2-40B4-BE49-F238E27FC236}">
                    <a16:creationId xmlns:a16="http://schemas.microsoft.com/office/drawing/2014/main" id="{6BC6AE1D-44A0-445D-B1F6-8F62F3FD4B7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78483864"/>
                  </p:ext>
                </p:extLst>
              </p:nvPr>
            </p:nvGraphicFramePr>
            <p:xfrm>
              <a:off x="3469799" y="564246"/>
              <a:ext cx="203200" cy="279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1" name="Equation" r:id="rId26" imgW="203040" imgH="279360" progId="Equation.DSMT4">
                      <p:embed/>
                    </p:oleObj>
                  </mc:Choice>
                  <mc:Fallback>
                    <p:oleObj name="Equation" r:id="rId26" imgW="203040" imgH="279360" progId="Equation.DSMT4">
                      <p:embed/>
                      <p:pic>
                        <p:nvPicPr>
                          <p:cNvPr id="37" name="对象 36">
                            <a:extLst>
                              <a:ext uri="{FF2B5EF4-FFF2-40B4-BE49-F238E27FC236}">
                                <a16:creationId xmlns:a16="http://schemas.microsoft.com/office/drawing/2014/main" id="{EA75769A-C0CE-4C45-B344-180F66AEBAE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3469799" y="564246"/>
                            <a:ext cx="203200" cy="2794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对象 43">
                <a:extLst>
                  <a:ext uri="{FF2B5EF4-FFF2-40B4-BE49-F238E27FC236}">
                    <a16:creationId xmlns:a16="http://schemas.microsoft.com/office/drawing/2014/main" id="{E84AA97D-0AF7-4017-8545-E2D08229FDC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5560504"/>
                  </p:ext>
                </p:extLst>
              </p:nvPr>
            </p:nvGraphicFramePr>
            <p:xfrm>
              <a:off x="3489008" y="907627"/>
              <a:ext cx="165100" cy="114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2" name="Equation" r:id="rId28" imgW="164880" imgH="114120" progId="Equation.DSMT4">
                      <p:embed/>
                    </p:oleObj>
                  </mc:Choice>
                  <mc:Fallback>
                    <p:oleObj name="Equation" r:id="rId28" imgW="164880" imgH="114120" progId="Equation.DSMT4">
                      <p:embed/>
                      <p:pic>
                        <p:nvPicPr>
                          <p:cNvPr id="38" name="对象 37">
                            <a:extLst>
                              <a:ext uri="{FF2B5EF4-FFF2-40B4-BE49-F238E27FC236}">
                                <a16:creationId xmlns:a16="http://schemas.microsoft.com/office/drawing/2014/main" id="{B6A0ACEA-EBF2-4B58-95FB-F4B63C344C9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3489008" y="907627"/>
                            <a:ext cx="165100" cy="1143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" name="对象 44">
                <a:extLst>
                  <a:ext uri="{FF2B5EF4-FFF2-40B4-BE49-F238E27FC236}">
                    <a16:creationId xmlns:a16="http://schemas.microsoft.com/office/drawing/2014/main" id="{985F4C0E-F1F3-40B1-BBC3-43DDB1B2556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17122809"/>
                  </p:ext>
                </p:extLst>
              </p:nvPr>
            </p:nvGraphicFramePr>
            <p:xfrm>
              <a:off x="3152775" y="1085850"/>
              <a:ext cx="8382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3" name="Equation" r:id="rId29" imgW="838080" imgH="253800" progId="Equation.DSMT4">
                      <p:embed/>
                    </p:oleObj>
                  </mc:Choice>
                  <mc:Fallback>
                    <p:oleObj name="Equation" r:id="rId29" imgW="838080" imgH="253800" progId="Equation.DSMT4">
                      <p:embed/>
                      <p:pic>
                        <p:nvPicPr>
                          <p:cNvPr id="39" name="对象 38">
                            <a:extLst>
                              <a:ext uri="{FF2B5EF4-FFF2-40B4-BE49-F238E27FC236}">
                                <a16:creationId xmlns:a16="http://schemas.microsoft.com/office/drawing/2014/main" id="{36F81529-0EBF-4F1B-9853-2F8D1F143EC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3152775" y="1085850"/>
                            <a:ext cx="838200" cy="254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CCAD5554-3E16-4198-8C77-7DD0C28DBEC8}"/>
                </a:ext>
              </a:extLst>
            </p:cNvPr>
            <p:cNvGrpSpPr/>
            <p:nvPr/>
          </p:nvGrpSpPr>
          <p:grpSpPr>
            <a:xfrm>
              <a:off x="3001486" y="4797425"/>
              <a:ext cx="1018223" cy="920198"/>
              <a:chOff x="3066097" y="563646"/>
              <a:chExt cx="1018223" cy="920198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512306EF-2EDB-464A-A8F8-2160AC13CD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066097" y="579967"/>
                <a:ext cx="1018223" cy="903877"/>
              </a:xfrm>
              <a:prstGeom prst="ellipse">
                <a:avLst/>
              </a:prstGeom>
              <a:noFill/>
              <a:ln w="25400">
                <a:solidFill>
                  <a:srgbClr val="377E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53" name="对象 52">
                <a:extLst>
                  <a:ext uri="{FF2B5EF4-FFF2-40B4-BE49-F238E27FC236}">
                    <a16:creationId xmlns:a16="http://schemas.microsoft.com/office/drawing/2014/main" id="{E72549A0-FDDE-45B9-8128-86C2743E67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53985092"/>
                  </p:ext>
                </p:extLst>
              </p:nvPr>
            </p:nvGraphicFramePr>
            <p:xfrm>
              <a:off x="3470910" y="563646"/>
              <a:ext cx="203200" cy="279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4" name="Equation" r:id="rId31" imgW="203040" imgH="279360" progId="Equation.DSMT4">
                      <p:embed/>
                    </p:oleObj>
                  </mc:Choice>
                  <mc:Fallback>
                    <p:oleObj name="Equation" r:id="rId31" imgW="203040" imgH="279360" progId="Equation.DSMT4">
                      <p:embed/>
                      <p:pic>
                        <p:nvPicPr>
                          <p:cNvPr id="48" name="对象 47">
                            <a:extLst>
                              <a:ext uri="{FF2B5EF4-FFF2-40B4-BE49-F238E27FC236}">
                                <a16:creationId xmlns:a16="http://schemas.microsoft.com/office/drawing/2014/main" id="{24282D9F-1EE9-457D-B7A1-5F849A4C8C7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3470910" y="563646"/>
                            <a:ext cx="203200" cy="2794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对象 53">
                <a:extLst>
                  <a:ext uri="{FF2B5EF4-FFF2-40B4-BE49-F238E27FC236}">
                    <a16:creationId xmlns:a16="http://schemas.microsoft.com/office/drawing/2014/main" id="{3289201A-5410-444C-BA14-698A35B299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5560504"/>
                  </p:ext>
                </p:extLst>
              </p:nvPr>
            </p:nvGraphicFramePr>
            <p:xfrm>
              <a:off x="3489008" y="907627"/>
              <a:ext cx="165100" cy="114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5" name="Equation" r:id="rId33" imgW="164880" imgH="114120" progId="Equation.DSMT4">
                      <p:embed/>
                    </p:oleObj>
                  </mc:Choice>
                  <mc:Fallback>
                    <p:oleObj name="Equation" r:id="rId33" imgW="164880" imgH="114120" progId="Equation.DSMT4">
                      <p:embed/>
                      <p:pic>
                        <p:nvPicPr>
                          <p:cNvPr id="49" name="对象 48">
                            <a:extLst>
                              <a:ext uri="{FF2B5EF4-FFF2-40B4-BE49-F238E27FC236}">
                                <a16:creationId xmlns:a16="http://schemas.microsoft.com/office/drawing/2014/main" id="{35FFBF67-E00F-45BF-B7B6-F3720B4D1FC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3489008" y="907627"/>
                            <a:ext cx="165100" cy="1143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" name="对象 54">
                <a:extLst>
                  <a:ext uri="{FF2B5EF4-FFF2-40B4-BE49-F238E27FC236}">
                    <a16:creationId xmlns:a16="http://schemas.microsoft.com/office/drawing/2014/main" id="{C1E9D38F-73A1-4F58-BC11-D0714CEA444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17122809"/>
                  </p:ext>
                </p:extLst>
              </p:nvPr>
            </p:nvGraphicFramePr>
            <p:xfrm>
              <a:off x="3152775" y="1085850"/>
              <a:ext cx="8382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6" name="Equation" r:id="rId34" imgW="838080" imgH="253800" progId="Equation.DSMT4">
                      <p:embed/>
                    </p:oleObj>
                  </mc:Choice>
                  <mc:Fallback>
                    <p:oleObj name="Equation" r:id="rId34" imgW="838080" imgH="253800" progId="Equation.DSMT4">
                      <p:embed/>
                      <p:pic>
                        <p:nvPicPr>
                          <p:cNvPr id="50" name="对象 49">
                            <a:extLst>
                              <a:ext uri="{FF2B5EF4-FFF2-40B4-BE49-F238E27FC236}">
                                <a16:creationId xmlns:a16="http://schemas.microsoft.com/office/drawing/2014/main" id="{FEE68268-79CE-436B-B17C-DCB48F7D267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3152775" y="1085850"/>
                            <a:ext cx="838200" cy="254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A9220EC8-EE09-4290-92D3-DBB3BE0AFAB3}"/>
                </a:ext>
              </a:extLst>
            </p:cNvPr>
            <p:cNvGrpSpPr/>
            <p:nvPr/>
          </p:nvGrpSpPr>
          <p:grpSpPr>
            <a:xfrm>
              <a:off x="3001486" y="3396846"/>
              <a:ext cx="1018223" cy="903877"/>
              <a:chOff x="4135437" y="3385345"/>
              <a:chExt cx="1018223" cy="903877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2BD897CD-87AF-448D-9FBD-4647C62779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35437" y="3385345"/>
                <a:ext cx="1018223" cy="903877"/>
              </a:xfrm>
              <a:prstGeom prst="ellipse">
                <a:avLst/>
              </a:prstGeom>
              <a:noFill/>
              <a:ln w="25400">
                <a:solidFill>
                  <a:srgbClr val="377E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56" name="对象 55">
                <a:extLst>
                  <a:ext uri="{FF2B5EF4-FFF2-40B4-BE49-F238E27FC236}">
                    <a16:creationId xmlns:a16="http://schemas.microsoft.com/office/drawing/2014/main" id="{91048F03-ED60-4FB2-A38F-B2C9B46AA1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24489776"/>
                  </p:ext>
                </p:extLst>
              </p:nvPr>
            </p:nvGraphicFramePr>
            <p:xfrm>
              <a:off x="4517548" y="3767433"/>
              <a:ext cx="2540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7" name="Equation" r:id="rId35" imgW="254539" imgH="140405" progId="Equation.DSMT4">
                      <p:embed/>
                    </p:oleObj>
                  </mc:Choice>
                  <mc:Fallback>
                    <p:oleObj name="Equation" r:id="rId35" imgW="254539" imgH="140405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4517548" y="3767433"/>
                            <a:ext cx="2540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3E25C8C5-B491-4187-8B66-F7F59B086407}"/>
              </a:ext>
            </a:extLst>
          </p:cNvPr>
          <p:cNvGrpSpPr/>
          <p:nvPr/>
        </p:nvGrpSpPr>
        <p:grpSpPr>
          <a:xfrm>
            <a:off x="5381229" y="1166278"/>
            <a:ext cx="949960" cy="843280"/>
            <a:chOff x="5381229" y="1166278"/>
            <a:chExt cx="949960" cy="843280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A975FCA0-7CF2-4BB6-9C4F-4B3791E5D424}"/>
                </a:ext>
              </a:extLst>
            </p:cNvPr>
            <p:cNvSpPr>
              <a:spLocks/>
            </p:cNvSpPr>
            <p:nvPr/>
          </p:nvSpPr>
          <p:spPr>
            <a:xfrm>
              <a:off x="5381229" y="1166278"/>
              <a:ext cx="949960" cy="843280"/>
            </a:xfrm>
            <a:prstGeom prst="ellipse">
              <a:avLst/>
            </a:prstGeom>
            <a:noFill/>
            <a:ln w="25400">
              <a:solidFill>
                <a:srgbClr val="4DAF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0" name="对象 59">
              <a:extLst>
                <a:ext uri="{FF2B5EF4-FFF2-40B4-BE49-F238E27FC236}">
                  <a16:creationId xmlns:a16="http://schemas.microsoft.com/office/drawing/2014/main" id="{1946CD62-30CA-4961-A25F-D2D22F435B5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4356763"/>
                </p:ext>
              </p:extLst>
            </p:nvPr>
          </p:nvGraphicFramePr>
          <p:xfrm>
            <a:off x="5773659" y="1206896"/>
            <a:ext cx="1651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" name="Equation" r:id="rId37" imgW="164880" imgH="164880" progId="Equation.DSMT4">
                    <p:embed/>
                  </p:oleObj>
                </mc:Choice>
                <mc:Fallback>
                  <p:oleObj name="Equation" r:id="rId37" imgW="164880" imgH="164880" progId="Equation.DSMT4">
                    <p:embed/>
                    <p:pic>
                      <p:nvPicPr>
                        <p:cNvPr id="31" name="对象 30">
                          <a:extLst>
                            <a:ext uri="{FF2B5EF4-FFF2-40B4-BE49-F238E27FC236}">
                              <a16:creationId xmlns:a16="http://schemas.microsoft.com/office/drawing/2014/main" id="{A2BAB0E6-B57C-409F-BC42-D7FBD7E68C0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5773659" y="1206896"/>
                          <a:ext cx="1651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>
              <a:extLst>
                <a:ext uri="{FF2B5EF4-FFF2-40B4-BE49-F238E27FC236}">
                  <a16:creationId xmlns:a16="http://schemas.microsoft.com/office/drawing/2014/main" id="{D554EF8C-C5AD-469F-B12F-CF28683D1B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4605272"/>
                </p:ext>
              </p:extLst>
            </p:nvPr>
          </p:nvGraphicFramePr>
          <p:xfrm>
            <a:off x="5773659" y="1493938"/>
            <a:ext cx="165100" cy="114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" name="Equation" r:id="rId39" imgW="164880" imgH="114120" progId="Equation.DSMT4">
                    <p:embed/>
                  </p:oleObj>
                </mc:Choice>
                <mc:Fallback>
                  <p:oleObj name="Equation" r:id="rId39" imgW="164880" imgH="114120" progId="Equation.DSMT4">
                    <p:embed/>
                    <p:pic>
                      <p:nvPicPr>
                        <p:cNvPr id="32" name="对象 31">
                          <a:extLst>
                            <a:ext uri="{FF2B5EF4-FFF2-40B4-BE49-F238E27FC236}">
                              <a16:creationId xmlns:a16="http://schemas.microsoft.com/office/drawing/2014/main" id="{025656FA-49DE-41D5-961B-8BF065A3EAC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773659" y="1493938"/>
                          <a:ext cx="165100" cy="114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对象 61">
              <a:extLst>
                <a:ext uri="{FF2B5EF4-FFF2-40B4-BE49-F238E27FC236}">
                  <a16:creationId xmlns:a16="http://schemas.microsoft.com/office/drawing/2014/main" id="{51952470-E486-4530-BBF0-670A64521A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1444808"/>
                </p:ext>
              </p:extLst>
            </p:nvPr>
          </p:nvGraphicFramePr>
          <p:xfrm>
            <a:off x="5513309" y="1691084"/>
            <a:ext cx="6858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" name="Equation" r:id="rId40" imgW="685800" imgH="215640" progId="Equation.DSMT4">
                    <p:embed/>
                  </p:oleObj>
                </mc:Choice>
                <mc:Fallback>
                  <p:oleObj name="Equation" r:id="rId40" imgW="685800" imgH="215640" progId="Equation.DSMT4">
                    <p:embed/>
                    <p:pic>
                      <p:nvPicPr>
                        <p:cNvPr id="33" name="对象 32">
                          <a:extLst>
                            <a:ext uri="{FF2B5EF4-FFF2-40B4-BE49-F238E27FC236}">
                              <a16:creationId xmlns:a16="http://schemas.microsoft.com/office/drawing/2014/main" id="{FCFE96D5-C5B0-428F-BA79-46AB23BEA7E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5513309" y="1691084"/>
                          <a:ext cx="6858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72C5F55B-62F9-4907-9BA9-B195F8A7BC70}"/>
              </a:ext>
            </a:extLst>
          </p:cNvPr>
          <p:cNvGrpSpPr/>
          <p:nvPr/>
        </p:nvGrpSpPr>
        <p:grpSpPr>
          <a:xfrm>
            <a:off x="5381229" y="2881243"/>
            <a:ext cx="949960" cy="843280"/>
            <a:chOff x="5381229" y="2881243"/>
            <a:chExt cx="949960" cy="843280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C821DA0-FED9-412E-8244-DDD65C775F61}"/>
                </a:ext>
              </a:extLst>
            </p:cNvPr>
            <p:cNvSpPr>
              <a:spLocks/>
            </p:cNvSpPr>
            <p:nvPr/>
          </p:nvSpPr>
          <p:spPr>
            <a:xfrm>
              <a:off x="5381229" y="2881243"/>
              <a:ext cx="949960" cy="843280"/>
            </a:xfrm>
            <a:prstGeom prst="ellipse">
              <a:avLst/>
            </a:prstGeom>
            <a:noFill/>
            <a:ln w="25400">
              <a:solidFill>
                <a:srgbClr val="E41A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5" name="对象 64">
              <a:extLst>
                <a:ext uri="{FF2B5EF4-FFF2-40B4-BE49-F238E27FC236}">
                  <a16:creationId xmlns:a16="http://schemas.microsoft.com/office/drawing/2014/main" id="{3CCCEC5A-C4B5-4A28-99DE-0996F67E52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4286278"/>
                </p:ext>
              </p:extLst>
            </p:nvPr>
          </p:nvGraphicFramePr>
          <p:xfrm>
            <a:off x="5779454" y="2922588"/>
            <a:ext cx="1524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" name="Equation" r:id="rId42" imgW="152280" imgH="164880" progId="Equation.DSMT4">
                    <p:embed/>
                  </p:oleObj>
                </mc:Choice>
                <mc:Fallback>
                  <p:oleObj name="Equation" r:id="rId42" imgW="152280" imgH="164880" progId="Equation.DSMT4">
                    <p:embed/>
                    <p:pic>
                      <p:nvPicPr>
                        <p:cNvPr id="60" name="对象 59">
                          <a:extLst>
                            <a:ext uri="{FF2B5EF4-FFF2-40B4-BE49-F238E27FC236}">
                              <a16:creationId xmlns:a16="http://schemas.microsoft.com/office/drawing/2014/main" id="{1946CD62-30CA-4961-A25F-D2D22F435B5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5779454" y="2922588"/>
                          <a:ext cx="1524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对象 65">
              <a:extLst>
                <a:ext uri="{FF2B5EF4-FFF2-40B4-BE49-F238E27FC236}">
                  <a16:creationId xmlns:a16="http://schemas.microsoft.com/office/drawing/2014/main" id="{E6560AB3-FB40-4AD8-AB9D-F1380E65B0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67892"/>
                </p:ext>
              </p:extLst>
            </p:nvPr>
          </p:nvGraphicFramePr>
          <p:xfrm>
            <a:off x="5773659" y="3208903"/>
            <a:ext cx="165100" cy="114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2" name="Equation" r:id="rId44" imgW="164880" imgH="114120" progId="Equation.DSMT4">
                    <p:embed/>
                  </p:oleObj>
                </mc:Choice>
                <mc:Fallback>
                  <p:oleObj name="Equation" r:id="rId44" imgW="164880" imgH="114120" progId="Equation.DSMT4">
                    <p:embed/>
                    <p:pic>
                      <p:nvPicPr>
                        <p:cNvPr id="61" name="对象 60">
                          <a:extLst>
                            <a:ext uri="{FF2B5EF4-FFF2-40B4-BE49-F238E27FC236}">
                              <a16:creationId xmlns:a16="http://schemas.microsoft.com/office/drawing/2014/main" id="{D554EF8C-C5AD-469F-B12F-CF28683D1BF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773659" y="3208903"/>
                          <a:ext cx="165100" cy="114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对象 66">
              <a:extLst>
                <a:ext uri="{FF2B5EF4-FFF2-40B4-BE49-F238E27FC236}">
                  <a16:creationId xmlns:a16="http://schemas.microsoft.com/office/drawing/2014/main" id="{6D18E743-8D8A-4EDD-AB76-391F7987AE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8555355"/>
                </p:ext>
              </p:extLst>
            </p:nvPr>
          </p:nvGraphicFramePr>
          <p:xfrm>
            <a:off x="5513309" y="3406049"/>
            <a:ext cx="6858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3" name="Equation" r:id="rId45" imgW="685800" imgH="215640" progId="Equation.DSMT4">
                    <p:embed/>
                  </p:oleObj>
                </mc:Choice>
                <mc:Fallback>
                  <p:oleObj name="Equation" r:id="rId45" imgW="685800" imgH="215640" progId="Equation.DSMT4">
                    <p:embed/>
                    <p:pic>
                      <p:nvPicPr>
                        <p:cNvPr id="62" name="对象 61">
                          <a:extLst>
                            <a:ext uri="{FF2B5EF4-FFF2-40B4-BE49-F238E27FC236}">
                              <a16:creationId xmlns:a16="http://schemas.microsoft.com/office/drawing/2014/main" id="{51952470-E486-4530-BBF0-670A64521A8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5513309" y="3406049"/>
                          <a:ext cx="6858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E88C088-894D-49C0-AA50-1BC68593B252}"/>
              </a:ext>
            </a:extLst>
          </p:cNvPr>
          <p:cNvCxnSpPr>
            <a:cxnSpLocks/>
            <a:stCxn id="36" idx="4"/>
            <a:endCxn id="43" idx="0"/>
          </p:cNvCxnSpPr>
          <p:nvPr/>
        </p:nvCxnSpPr>
        <p:spPr>
          <a:xfrm flipH="1">
            <a:off x="3506788" y="1483844"/>
            <a:ext cx="3810" cy="4967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88A0CD3-DAB3-433E-84A9-2EEDDDDF4E3C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>
            <a:off x="3510598" y="2900144"/>
            <a:ext cx="0" cy="4967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AB7074F-487C-466B-B535-E1E40F5AA725}"/>
              </a:ext>
            </a:extLst>
          </p:cNvPr>
          <p:cNvCxnSpPr>
            <a:cxnSpLocks/>
            <a:stCxn id="47" idx="4"/>
            <a:endCxn id="52" idx="0"/>
          </p:cNvCxnSpPr>
          <p:nvPr/>
        </p:nvCxnSpPr>
        <p:spPr>
          <a:xfrm>
            <a:off x="3510598" y="4300723"/>
            <a:ext cx="0" cy="51302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74D707-8B52-4644-BB3C-BDF67AC8C024}"/>
              </a:ext>
            </a:extLst>
          </p:cNvPr>
          <p:cNvCxnSpPr>
            <a:stCxn id="36" idx="5"/>
            <a:endCxn id="64" idx="1"/>
          </p:cNvCxnSpPr>
          <p:nvPr/>
        </p:nvCxnSpPr>
        <p:spPr>
          <a:xfrm>
            <a:off x="3870594" y="1351474"/>
            <a:ext cx="1649753" cy="165326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8DF7A0A-DC6F-4634-9617-0D8B5AE9C34F}"/>
              </a:ext>
            </a:extLst>
          </p:cNvPr>
          <p:cNvCxnSpPr>
            <a:stCxn id="42" idx="5"/>
            <a:endCxn id="64" idx="2"/>
          </p:cNvCxnSpPr>
          <p:nvPr/>
        </p:nvCxnSpPr>
        <p:spPr>
          <a:xfrm>
            <a:off x="3870594" y="2767774"/>
            <a:ext cx="1510635" cy="53510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23337AC-D7FC-4B50-9859-E70A8EDF42A7}"/>
              </a:ext>
            </a:extLst>
          </p:cNvPr>
          <p:cNvCxnSpPr>
            <a:cxnSpLocks/>
            <a:stCxn id="47" idx="6"/>
            <a:endCxn id="64" idx="3"/>
          </p:cNvCxnSpPr>
          <p:nvPr/>
        </p:nvCxnSpPr>
        <p:spPr>
          <a:xfrm flipV="1">
            <a:off x="4019709" y="3601028"/>
            <a:ext cx="1500638" cy="24775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8F1D601-E349-4BCC-95FA-809BAD6E00EF}"/>
              </a:ext>
            </a:extLst>
          </p:cNvPr>
          <p:cNvCxnSpPr>
            <a:stCxn id="52" idx="6"/>
            <a:endCxn id="64" idx="4"/>
          </p:cNvCxnSpPr>
          <p:nvPr/>
        </p:nvCxnSpPr>
        <p:spPr>
          <a:xfrm flipV="1">
            <a:off x="4019709" y="3724523"/>
            <a:ext cx="1836500" cy="154116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7E3E795-E5D4-42F8-BBA9-EB66C0886F96}"/>
              </a:ext>
            </a:extLst>
          </p:cNvPr>
          <p:cNvCxnSpPr>
            <a:stCxn id="5" idx="2"/>
            <a:endCxn id="64" idx="7"/>
          </p:cNvCxnSpPr>
          <p:nvPr/>
        </p:nvCxnSpPr>
        <p:spPr>
          <a:xfrm flipH="1">
            <a:off x="6192071" y="1219412"/>
            <a:ext cx="1598427" cy="178532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E180768-1875-4DD2-ABC0-DA96E950EB99}"/>
              </a:ext>
            </a:extLst>
          </p:cNvPr>
          <p:cNvCxnSpPr>
            <a:stCxn id="20" idx="2"/>
            <a:endCxn id="64" idx="6"/>
          </p:cNvCxnSpPr>
          <p:nvPr/>
        </p:nvCxnSpPr>
        <p:spPr>
          <a:xfrm flipH="1">
            <a:off x="6331189" y="2542576"/>
            <a:ext cx="1459309" cy="76030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D65765B-9F87-431E-A538-BFAE8F51674B}"/>
              </a:ext>
            </a:extLst>
          </p:cNvPr>
          <p:cNvCxnSpPr>
            <a:cxnSpLocks/>
            <a:stCxn id="25" idx="2"/>
            <a:endCxn id="64" idx="5"/>
          </p:cNvCxnSpPr>
          <p:nvPr/>
        </p:nvCxnSpPr>
        <p:spPr>
          <a:xfrm flipH="1" flipV="1">
            <a:off x="6192071" y="3601028"/>
            <a:ext cx="1598427" cy="24862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A30FE00-A421-4372-8530-A09E595FDAB6}"/>
              </a:ext>
            </a:extLst>
          </p:cNvPr>
          <p:cNvCxnSpPr>
            <a:stCxn id="30" idx="2"/>
          </p:cNvCxnSpPr>
          <p:nvPr/>
        </p:nvCxnSpPr>
        <p:spPr>
          <a:xfrm flipH="1" flipV="1">
            <a:off x="6012074" y="3704194"/>
            <a:ext cx="1778424" cy="146862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59CE88ED-8EE2-409B-ADA2-A042DCD8F285}"/>
              </a:ext>
            </a:extLst>
          </p:cNvPr>
          <p:cNvCxnSpPr>
            <a:stCxn id="59" idx="4"/>
            <a:endCxn id="64" idx="0"/>
          </p:cNvCxnSpPr>
          <p:nvPr/>
        </p:nvCxnSpPr>
        <p:spPr>
          <a:xfrm>
            <a:off x="5856209" y="2009558"/>
            <a:ext cx="0" cy="87168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65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E48B36C6-7C32-4715-A266-D73FCE815F16}"/>
              </a:ext>
            </a:extLst>
          </p:cNvPr>
          <p:cNvGrpSpPr/>
          <p:nvPr/>
        </p:nvGrpSpPr>
        <p:grpSpPr>
          <a:xfrm>
            <a:off x="7790498" y="781685"/>
            <a:ext cx="949960" cy="859367"/>
            <a:chOff x="9172258" y="1127125"/>
            <a:chExt cx="949960" cy="85936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9BB47BD-43E3-4928-B4D4-848D4AE74535}"/>
                </a:ext>
              </a:extLst>
            </p:cNvPr>
            <p:cNvSpPr>
              <a:spLocks/>
            </p:cNvSpPr>
            <p:nvPr/>
          </p:nvSpPr>
          <p:spPr>
            <a:xfrm>
              <a:off x="9172258" y="1143212"/>
              <a:ext cx="949960" cy="843280"/>
            </a:xfrm>
            <a:prstGeom prst="ellipse">
              <a:avLst/>
            </a:prstGeom>
            <a:grpFill/>
            <a:ln w="25400">
              <a:solidFill>
                <a:srgbClr val="4DAF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1EB5A1FF-97A4-4ED1-B1DC-F84D688F02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32938" y="1127125"/>
            <a:ext cx="2286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" name="Equation" r:id="rId3" imgW="228600" imgH="279360" progId="Equation.DSMT4">
                    <p:embed/>
                  </p:oleObj>
                </mc:Choice>
                <mc:Fallback>
                  <p:oleObj name="Equation" r:id="rId3" imgW="228600" imgH="27936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1EB5A1FF-97A4-4ED1-B1DC-F84D688F023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532938" y="1127125"/>
                          <a:ext cx="2286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11F12D60-D769-4635-834E-BD62CA0C97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64688" y="1470872"/>
            <a:ext cx="165100" cy="114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1" name="Equation" r:id="rId5" imgW="164880" imgH="114120" progId="Equation.DSMT4">
                    <p:embed/>
                  </p:oleObj>
                </mc:Choice>
                <mc:Fallback>
                  <p:oleObj name="Equation" r:id="rId5" imgW="164880" imgH="114120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11F12D60-D769-4635-834E-BD62CA0C97C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564688" y="1470872"/>
                          <a:ext cx="165100" cy="114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2D95B63C-64A1-42DF-8F07-4261872DEF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91638" y="1649519"/>
            <a:ext cx="7112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2" name="Equation" r:id="rId7" imgW="711000" imgH="253800" progId="Equation.DSMT4">
                    <p:embed/>
                  </p:oleObj>
                </mc:Choice>
                <mc:Fallback>
                  <p:oleObj name="Equation" r:id="rId7" imgW="711000" imgH="253800" progId="Equation.DSMT4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2D95B63C-64A1-42DF-8F07-4261872DEF0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291638" y="1649519"/>
                          <a:ext cx="7112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230391F-5A43-4FB3-8AFC-3365F4D0AFB3}"/>
              </a:ext>
            </a:extLst>
          </p:cNvPr>
          <p:cNvGrpSpPr/>
          <p:nvPr/>
        </p:nvGrpSpPr>
        <p:grpSpPr>
          <a:xfrm>
            <a:off x="7790498" y="2104849"/>
            <a:ext cx="949960" cy="859367"/>
            <a:chOff x="9172258" y="1127125"/>
            <a:chExt cx="949960" cy="85936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BA595D8-09B5-4C8A-AE5C-614610C28F4D}"/>
                </a:ext>
              </a:extLst>
            </p:cNvPr>
            <p:cNvSpPr>
              <a:spLocks/>
            </p:cNvSpPr>
            <p:nvPr/>
          </p:nvSpPr>
          <p:spPr>
            <a:xfrm>
              <a:off x="9172258" y="1143212"/>
              <a:ext cx="949960" cy="843280"/>
            </a:xfrm>
            <a:prstGeom prst="ellipse">
              <a:avLst/>
            </a:prstGeom>
            <a:grpFill/>
            <a:ln w="25400">
              <a:solidFill>
                <a:srgbClr val="4DAF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27113579-E04F-4B17-89B7-53E4AFC90A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46273" y="1127125"/>
            <a:ext cx="2032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3" name="Equation" r:id="rId9" imgW="203040" imgH="279360" progId="Equation.DSMT4">
                    <p:embed/>
                  </p:oleObj>
                </mc:Choice>
                <mc:Fallback>
                  <p:oleObj name="Equation" r:id="rId9" imgW="203040" imgH="279360" progId="Equation.DSMT4">
                    <p:embed/>
                    <p:pic>
                      <p:nvPicPr>
                        <p:cNvPr id="21" name="对象 20">
                          <a:extLst>
                            <a:ext uri="{FF2B5EF4-FFF2-40B4-BE49-F238E27FC236}">
                              <a16:creationId xmlns:a16="http://schemas.microsoft.com/office/drawing/2014/main" id="{27113579-E04F-4B17-89B7-53E4AFC90AA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546273" y="1127125"/>
                          <a:ext cx="2032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DF1F989E-6FB9-489D-9D51-254F89677A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64688" y="1470872"/>
            <a:ext cx="165100" cy="114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4" name="Equation" r:id="rId11" imgW="164880" imgH="114120" progId="Equation.DSMT4">
                    <p:embed/>
                  </p:oleObj>
                </mc:Choice>
                <mc:Fallback>
                  <p:oleObj name="Equation" r:id="rId11" imgW="164880" imgH="114120" progId="Equation.DSMT4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DF1F989E-6FB9-489D-9D51-254F89677AC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564688" y="1470872"/>
                          <a:ext cx="165100" cy="114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83228B05-3080-4E62-A189-D05A54051D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91638" y="1649519"/>
            <a:ext cx="7112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5" name="Equation" r:id="rId13" imgW="711000" imgH="253800" progId="Equation.DSMT4">
                    <p:embed/>
                  </p:oleObj>
                </mc:Choice>
                <mc:Fallback>
                  <p:oleObj name="Equation" r:id="rId13" imgW="711000" imgH="253800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83228B05-3080-4E62-A189-D05A54051D5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291638" y="1649519"/>
                          <a:ext cx="7112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F25653E-A2B1-4D22-93A0-D999D08C80E0}"/>
              </a:ext>
            </a:extLst>
          </p:cNvPr>
          <p:cNvGrpSpPr/>
          <p:nvPr/>
        </p:nvGrpSpPr>
        <p:grpSpPr>
          <a:xfrm>
            <a:off x="7790498" y="4735089"/>
            <a:ext cx="949960" cy="859367"/>
            <a:chOff x="9172258" y="1127125"/>
            <a:chExt cx="949960" cy="85936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1B19D9B0-FB81-4268-B05B-B3C69270A4EA}"/>
                </a:ext>
              </a:extLst>
            </p:cNvPr>
            <p:cNvSpPr>
              <a:spLocks/>
            </p:cNvSpPr>
            <p:nvPr/>
          </p:nvSpPr>
          <p:spPr>
            <a:xfrm>
              <a:off x="9172258" y="1143212"/>
              <a:ext cx="949960" cy="843280"/>
            </a:xfrm>
            <a:prstGeom prst="ellipse">
              <a:avLst/>
            </a:prstGeom>
            <a:grpFill/>
            <a:ln w="25400">
              <a:solidFill>
                <a:srgbClr val="4DAF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A2BAB0E6-B57C-409F-BC42-D7FBD7E68C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32938" y="1127125"/>
            <a:ext cx="2286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6" name="Equation" r:id="rId14" imgW="228600" imgH="279360" progId="Equation.DSMT4">
                    <p:embed/>
                  </p:oleObj>
                </mc:Choice>
                <mc:Fallback>
                  <p:oleObj name="Equation" r:id="rId14" imgW="228600" imgH="279360" progId="Equation.DSMT4">
                    <p:embed/>
                    <p:pic>
                      <p:nvPicPr>
                        <p:cNvPr id="31" name="对象 30">
                          <a:extLst>
                            <a:ext uri="{FF2B5EF4-FFF2-40B4-BE49-F238E27FC236}">
                              <a16:creationId xmlns:a16="http://schemas.microsoft.com/office/drawing/2014/main" id="{A2BAB0E6-B57C-409F-BC42-D7FBD7E68C0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9532938" y="1127125"/>
                          <a:ext cx="2286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025656FA-49DE-41D5-961B-8BF065A3EA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64688" y="1470872"/>
            <a:ext cx="165100" cy="114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7" name="Equation" r:id="rId16" imgW="164880" imgH="114120" progId="Equation.DSMT4">
                    <p:embed/>
                  </p:oleObj>
                </mc:Choice>
                <mc:Fallback>
                  <p:oleObj name="Equation" r:id="rId16" imgW="164880" imgH="114120" progId="Equation.DSMT4">
                    <p:embed/>
                    <p:pic>
                      <p:nvPicPr>
                        <p:cNvPr id="32" name="对象 31">
                          <a:extLst>
                            <a:ext uri="{FF2B5EF4-FFF2-40B4-BE49-F238E27FC236}">
                              <a16:creationId xmlns:a16="http://schemas.microsoft.com/office/drawing/2014/main" id="{025656FA-49DE-41D5-961B-8BF065A3EAC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564688" y="1470872"/>
                          <a:ext cx="165100" cy="114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FCFE96D5-C5B0-428F-BA79-46AB23BEA7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91638" y="1649519"/>
            <a:ext cx="7112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8" name="Equation" r:id="rId17" imgW="711000" imgH="253800" progId="Equation.DSMT4">
                    <p:embed/>
                  </p:oleObj>
                </mc:Choice>
                <mc:Fallback>
                  <p:oleObj name="Equation" r:id="rId17" imgW="711000" imgH="253800" progId="Equation.DSMT4">
                    <p:embed/>
                    <p:pic>
                      <p:nvPicPr>
                        <p:cNvPr id="33" name="对象 32">
                          <a:extLst>
                            <a:ext uri="{FF2B5EF4-FFF2-40B4-BE49-F238E27FC236}">
                              <a16:creationId xmlns:a16="http://schemas.microsoft.com/office/drawing/2014/main" id="{FCFE96D5-C5B0-428F-BA79-46AB23BEA7E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291638" y="1649519"/>
                          <a:ext cx="7112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F397B8FD-7A0B-4F56-A7DA-A9DEC82C84C1}"/>
              </a:ext>
            </a:extLst>
          </p:cNvPr>
          <p:cNvGrpSpPr/>
          <p:nvPr/>
        </p:nvGrpSpPr>
        <p:grpSpPr>
          <a:xfrm>
            <a:off x="7790498" y="3428013"/>
            <a:ext cx="949960" cy="843280"/>
            <a:chOff x="7790498" y="3428013"/>
            <a:chExt cx="949960" cy="84328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8102963-084B-41B8-AC59-66DBBB1E5894}"/>
                </a:ext>
              </a:extLst>
            </p:cNvPr>
            <p:cNvSpPr>
              <a:spLocks/>
            </p:cNvSpPr>
            <p:nvPr/>
          </p:nvSpPr>
          <p:spPr>
            <a:xfrm>
              <a:off x="7790498" y="3428013"/>
              <a:ext cx="949960" cy="843280"/>
            </a:xfrm>
            <a:prstGeom prst="ellipse">
              <a:avLst/>
            </a:prstGeom>
            <a:grpFill/>
            <a:ln w="25400">
              <a:solidFill>
                <a:srgbClr val="4DAF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id="{850CCBD3-9740-4B75-AD3C-30DFA56C9B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38478" y="3779803"/>
            <a:ext cx="2540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9" name="Equation" r:id="rId18" imgW="253800" imgH="139680" progId="Equation.DSMT4">
                    <p:embed/>
                  </p:oleObj>
                </mc:Choice>
                <mc:Fallback>
                  <p:oleObj name="Equation" r:id="rId18" imgW="253800" imgH="139680" progId="Equation.DSMT4">
                    <p:embed/>
                    <p:pic>
                      <p:nvPicPr>
                        <p:cNvPr id="27" name="对象 26">
                          <a:extLst>
                            <a:ext uri="{FF2B5EF4-FFF2-40B4-BE49-F238E27FC236}">
                              <a16:creationId xmlns:a16="http://schemas.microsoft.com/office/drawing/2014/main" id="{850CCBD3-9740-4B75-AD3C-30DFA56C9B9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8138478" y="3779803"/>
                          <a:ext cx="2540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18F27B4-5FC5-4A69-A0CC-981E8C041B89}"/>
              </a:ext>
            </a:extLst>
          </p:cNvPr>
          <p:cNvGrpSpPr/>
          <p:nvPr/>
        </p:nvGrpSpPr>
        <p:grpSpPr>
          <a:xfrm>
            <a:off x="3001486" y="563563"/>
            <a:ext cx="1018223" cy="920281"/>
            <a:chOff x="3066097" y="563563"/>
            <a:chExt cx="1018223" cy="920281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E444870-1B27-4C2B-B122-BB0FDD958B30}"/>
                </a:ext>
              </a:extLst>
            </p:cNvPr>
            <p:cNvSpPr>
              <a:spLocks/>
            </p:cNvSpPr>
            <p:nvPr/>
          </p:nvSpPr>
          <p:spPr>
            <a:xfrm>
              <a:off x="3066097" y="579967"/>
              <a:ext cx="1018223" cy="903877"/>
            </a:xfrm>
            <a:prstGeom prst="ellipse">
              <a:avLst/>
            </a:prstGeom>
            <a:grpFill/>
            <a:ln w="25400">
              <a:solidFill>
                <a:srgbClr val="4DAF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37" name="对象 36">
              <a:extLst>
                <a:ext uri="{FF2B5EF4-FFF2-40B4-BE49-F238E27FC236}">
                  <a16:creationId xmlns:a16="http://schemas.microsoft.com/office/drawing/2014/main" id="{EA75769A-C0CE-4C45-B344-180F66AEBA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2975" y="563563"/>
            <a:ext cx="1778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" name="Equation" r:id="rId20" imgW="177480" imgH="279360" progId="Equation.DSMT4">
                    <p:embed/>
                  </p:oleObj>
                </mc:Choice>
                <mc:Fallback>
                  <p:oleObj name="Equation" r:id="rId20" imgW="177480" imgH="279360" progId="Equation.DSMT4">
                    <p:embed/>
                    <p:pic>
                      <p:nvPicPr>
                        <p:cNvPr id="37" name="对象 36">
                          <a:extLst>
                            <a:ext uri="{FF2B5EF4-FFF2-40B4-BE49-F238E27FC236}">
                              <a16:creationId xmlns:a16="http://schemas.microsoft.com/office/drawing/2014/main" id="{EA75769A-C0CE-4C45-B344-180F66AEBAE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482975" y="563563"/>
                          <a:ext cx="1778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>
              <a:extLst>
                <a:ext uri="{FF2B5EF4-FFF2-40B4-BE49-F238E27FC236}">
                  <a16:creationId xmlns:a16="http://schemas.microsoft.com/office/drawing/2014/main" id="{B6A0ACEA-EBF2-4B58-95FB-F4B63C344C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9008" y="907627"/>
            <a:ext cx="165100" cy="114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1" name="Equation" r:id="rId22" imgW="164880" imgH="114120" progId="Equation.DSMT4">
                    <p:embed/>
                  </p:oleObj>
                </mc:Choice>
                <mc:Fallback>
                  <p:oleObj name="Equation" r:id="rId22" imgW="164880" imgH="114120" progId="Equation.DSMT4">
                    <p:embed/>
                    <p:pic>
                      <p:nvPicPr>
                        <p:cNvPr id="38" name="对象 37">
                          <a:extLst>
                            <a:ext uri="{FF2B5EF4-FFF2-40B4-BE49-F238E27FC236}">
                              <a16:creationId xmlns:a16="http://schemas.microsoft.com/office/drawing/2014/main" id="{B6A0ACEA-EBF2-4B58-95FB-F4B63C344C9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489008" y="907627"/>
                          <a:ext cx="165100" cy="114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38">
              <a:extLst>
                <a:ext uri="{FF2B5EF4-FFF2-40B4-BE49-F238E27FC236}">
                  <a16:creationId xmlns:a16="http://schemas.microsoft.com/office/drawing/2014/main" id="{36F81529-0EBF-4F1B-9853-2F8D1F143E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2775" y="1085850"/>
            <a:ext cx="8382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2" name="Equation" r:id="rId24" imgW="838080" imgH="253800" progId="Equation.DSMT4">
                    <p:embed/>
                  </p:oleObj>
                </mc:Choice>
                <mc:Fallback>
                  <p:oleObj name="Equation" r:id="rId24" imgW="838080" imgH="253800" progId="Equation.DSMT4">
                    <p:embed/>
                    <p:pic>
                      <p:nvPicPr>
                        <p:cNvPr id="39" name="对象 38">
                          <a:extLst>
                            <a:ext uri="{FF2B5EF4-FFF2-40B4-BE49-F238E27FC236}">
                              <a16:creationId xmlns:a16="http://schemas.microsoft.com/office/drawing/2014/main" id="{36F81529-0EBF-4F1B-9853-2F8D1F143EC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3152775" y="1085850"/>
                          <a:ext cx="8382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B2DB6D16-0904-4E86-AEFD-9F70822BC479}"/>
              </a:ext>
            </a:extLst>
          </p:cNvPr>
          <p:cNvGrpSpPr/>
          <p:nvPr/>
        </p:nvGrpSpPr>
        <p:grpSpPr>
          <a:xfrm>
            <a:off x="3001486" y="1980546"/>
            <a:ext cx="1018223" cy="3737077"/>
            <a:chOff x="3001486" y="1980546"/>
            <a:chExt cx="1018223" cy="3737077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5839778-136C-421F-AB7A-4B5F1266BF49}"/>
                </a:ext>
              </a:extLst>
            </p:cNvPr>
            <p:cNvGrpSpPr/>
            <p:nvPr/>
          </p:nvGrpSpPr>
          <p:grpSpPr>
            <a:xfrm>
              <a:off x="3001486" y="1980546"/>
              <a:ext cx="1018223" cy="919598"/>
              <a:chOff x="3066097" y="564246"/>
              <a:chExt cx="1018223" cy="919598"/>
            </a:xfrm>
            <a:grpFill/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F0EC0E03-D468-4FBD-9450-47EA3A3E67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066097" y="579967"/>
                <a:ext cx="1018223" cy="903877"/>
              </a:xfrm>
              <a:prstGeom prst="ellipse">
                <a:avLst/>
              </a:prstGeom>
              <a:grpFill/>
              <a:ln w="25400">
                <a:solidFill>
                  <a:srgbClr val="377E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43" name="对象 42">
                <a:extLst>
                  <a:ext uri="{FF2B5EF4-FFF2-40B4-BE49-F238E27FC236}">
                    <a16:creationId xmlns:a16="http://schemas.microsoft.com/office/drawing/2014/main" id="{6BC6AE1D-44A0-445D-B1F6-8F62F3FD4B7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69799" y="564246"/>
              <a:ext cx="203200" cy="279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3" name="Equation" r:id="rId26" imgW="203040" imgH="279360" progId="Equation.DSMT4">
                      <p:embed/>
                    </p:oleObj>
                  </mc:Choice>
                  <mc:Fallback>
                    <p:oleObj name="Equation" r:id="rId26" imgW="203040" imgH="279360" progId="Equation.DSMT4">
                      <p:embed/>
                      <p:pic>
                        <p:nvPicPr>
                          <p:cNvPr id="43" name="对象 42">
                            <a:extLst>
                              <a:ext uri="{FF2B5EF4-FFF2-40B4-BE49-F238E27FC236}">
                                <a16:creationId xmlns:a16="http://schemas.microsoft.com/office/drawing/2014/main" id="{6BC6AE1D-44A0-445D-B1F6-8F62F3FD4B7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3469799" y="564246"/>
                            <a:ext cx="203200" cy="2794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对象 43">
                <a:extLst>
                  <a:ext uri="{FF2B5EF4-FFF2-40B4-BE49-F238E27FC236}">
                    <a16:creationId xmlns:a16="http://schemas.microsoft.com/office/drawing/2014/main" id="{E84AA97D-0AF7-4017-8545-E2D08229FDC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89008" y="907627"/>
              <a:ext cx="165100" cy="114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4" name="Equation" r:id="rId28" imgW="164880" imgH="114120" progId="Equation.DSMT4">
                      <p:embed/>
                    </p:oleObj>
                  </mc:Choice>
                  <mc:Fallback>
                    <p:oleObj name="Equation" r:id="rId28" imgW="164880" imgH="114120" progId="Equation.DSMT4">
                      <p:embed/>
                      <p:pic>
                        <p:nvPicPr>
                          <p:cNvPr id="44" name="对象 43">
                            <a:extLst>
                              <a:ext uri="{FF2B5EF4-FFF2-40B4-BE49-F238E27FC236}">
                                <a16:creationId xmlns:a16="http://schemas.microsoft.com/office/drawing/2014/main" id="{E84AA97D-0AF7-4017-8545-E2D08229FDC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3489008" y="907627"/>
                            <a:ext cx="165100" cy="1143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" name="对象 44">
                <a:extLst>
                  <a:ext uri="{FF2B5EF4-FFF2-40B4-BE49-F238E27FC236}">
                    <a16:creationId xmlns:a16="http://schemas.microsoft.com/office/drawing/2014/main" id="{985F4C0E-F1F3-40B1-BBC3-43DDB1B2556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52775" y="1085850"/>
              <a:ext cx="8382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5" name="Equation" r:id="rId29" imgW="838080" imgH="253800" progId="Equation.DSMT4">
                      <p:embed/>
                    </p:oleObj>
                  </mc:Choice>
                  <mc:Fallback>
                    <p:oleObj name="Equation" r:id="rId29" imgW="838080" imgH="253800" progId="Equation.DSMT4">
                      <p:embed/>
                      <p:pic>
                        <p:nvPicPr>
                          <p:cNvPr id="45" name="对象 44">
                            <a:extLst>
                              <a:ext uri="{FF2B5EF4-FFF2-40B4-BE49-F238E27FC236}">
                                <a16:creationId xmlns:a16="http://schemas.microsoft.com/office/drawing/2014/main" id="{985F4C0E-F1F3-40B1-BBC3-43DDB1B2556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3152775" y="1085850"/>
                            <a:ext cx="838200" cy="254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CCAD5554-3E16-4198-8C77-7DD0C28DBEC8}"/>
                </a:ext>
              </a:extLst>
            </p:cNvPr>
            <p:cNvGrpSpPr/>
            <p:nvPr/>
          </p:nvGrpSpPr>
          <p:grpSpPr>
            <a:xfrm>
              <a:off x="3001486" y="4797425"/>
              <a:ext cx="1018223" cy="920198"/>
              <a:chOff x="3066097" y="563646"/>
              <a:chExt cx="1018223" cy="920198"/>
            </a:xfrm>
            <a:grpFill/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512306EF-2EDB-464A-A8F8-2160AC13CD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066097" y="579967"/>
                <a:ext cx="1018223" cy="903877"/>
              </a:xfrm>
              <a:prstGeom prst="ellipse">
                <a:avLst/>
              </a:prstGeom>
              <a:grpFill/>
              <a:ln w="25400">
                <a:solidFill>
                  <a:srgbClr val="377E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53" name="对象 52">
                <a:extLst>
                  <a:ext uri="{FF2B5EF4-FFF2-40B4-BE49-F238E27FC236}">
                    <a16:creationId xmlns:a16="http://schemas.microsoft.com/office/drawing/2014/main" id="{E72549A0-FDDE-45B9-8128-86C2743E677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70910" y="563646"/>
              <a:ext cx="203200" cy="279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6" name="Equation" r:id="rId31" imgW="203040" imgH="279360" progId="Equation.DSMT4">
                      <p:embed/>
                    </p:oleObj>
                  </mc:Choice>
                  <mc:Fallback>
                    <p:oleObj name="Equation" r:id="rId31" imgW="203040" imgH="279360" progId="Equation.DSMT4">
                      <p:embed/>
                      <p:pic>
                        <p:nvPicPr>
                          <p:cNvPr id="53" name="对象 52">
                            <a:extLst>
                              <a:ext uri="{FF2B5EF4-FFF2-40B4-BE49-F238E27FC236}">
                                <a16:creationId xmlns:a16="http://schemas.microsoft.com/office/drawing/2014/main" id="{E72549A0-FDDE-45B9-8128-86C2743E677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3470910" y="563646"/>
                            <a:ext cx="203200" cy="2794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对象 53">
                <a:extLst>
                  <a:ext uri="{FF2B5EF4-FFF2-40B4-BE49-F238E27FC236}">
                    <a16:creationId xmlns:a16="http://schemas.microsoft.com/office/drawing/2014/main" id="{3289201A-5410-444C-BA14-698A35B299D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89008" y="907627"/>
              <a:ext cx="165100" cy="114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7" name="Equation" r:id="rId33" imgW="164880" imgH="114120" progId="Equation.DSMT4">
                      <p:embed/>
                    </p:oleObj>
                  </mc:Choice>
                  <mc:Fallback>
                    <p:oleObj name="Equation" r:id="rId33" imgW="164880" imgH="114120" progId="Equation.DSMT4">
                      <p:embed/>
                      <p:pic>
                        <p:nvPicPr>
                          <p:cNvPr id="54" name="对象 53">
                            <a:extLst>
                              <a:ext uri="{FF2B5EF4-FFF2-40B4-BE49-F238E27FC236}">
                                <a16:creationId xmlns:a16="http://schemas.microsoft.com/office/drawing/2014/main" id="{3289201A-5410-444C-BA14-698A35B299D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3489008" y="907627"/>
                            <a:ext cx="165100" cy="1143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" name="对象 54">
                <a:extLst>
                  <a:ext uri="{FF2B5EF4-FFF2-40B4-BE49-F238E27FC236}">
                    <a16:creationId xmlns:a16="http://schemas.microsoft.com/office/drawing/2014/main" id="{C1E9D38F-73A1-4F58-BC11-D0714CEA444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52775" y="1085850"/>
              <a:ext cx="8382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8" name="Equation" r:id="rId34" imgW="838080" imgH="253800" progId="Equation.DSMT4">
                      <p:embed/>
                    </p:oleObj>
                  </mc:Choice>
                  <mc:Fallback>
                    <p:oleObj name="Equation" r:id="rId34" imgW="838080" imgH="253800" progId="Equation.DSMT4">
                      <p:embed/>
                      <p:pic>
                        <p:nvPicPr>
                          <p:cNvPr id="55" name="对象 54">
                            <a:extLst>
                              <a:ext uri="{FF2B5EF4-FFF2-40B4-BE49-F238E27FC236}">
                                <a16:creationId xmlns:a16="http://schemas.microsoft.com/office/drawing/2014/main" id="{C1E9D38F-73A1-4F58-BC11-D0714CEA444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3152775" y="1085850"/>
                            <a:ext cx="838200" cy="254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A9220EC8-EE09-4290-92D3-DBB3BE0AFAB3}"/>
                </a:ext>
              </a:extLst>
            </p:cNvPr>
            <p:cNvGrpSpPr/>
            <p:nvPr/>
          </p:nvGrpSpPr>
          <p:grpSpPr>
            <a:xfrm>
              <a:off x="3001486" y="3396846"/>
              <a:ext cx="1018223" cy="903877"/>
              <a:chOff x="4135437" y="3385345"/>
              <a:chExt cx="1018223" cy="903877"/>
            </a:xfrm>
            <a:grpFill/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2BD897CD-87AF-448D-9FBD-4647C62779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35437" y="3385345"/>
                <a:ext cx="1018223" cy="903877"/>
              </a:xfrm>
              <a:prstGeom prst="ellipse">
                <a:avLst/>
              </a:prstGeom>
              <a:grpFill/>
              <a:ln w="25400">
                <a:solidFill>
                  <a:srgbClr val="377E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56" name="对象 55">
                <a:extLst>
                  <a:ext uri="{FF2B5EF4-FFF2-40B4-BE49-F238E27FC236}">
                    <a16:creationId xmlns:a16="http://schemas.microsoft.com/office/drawing/2014/main" id="{91048F03-ED60-4FB2-A38F-B2C9B46AA18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17548" y="3767433"/>
              <a:ext cx="2540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9" name="Equation" r:id="rId35" imgW="254539" imgH="140405" progId="Equation.DSMT4">
                      <p:embed/>
                    </p:oleObj>
                  </mc:Choice>
                  <mc:Fallback>
                    <p:oleObj name="Equation" r:id="rId35" imgW="254539" imgH="140405" progId="Equation.DSMT4">
                      <p:embed/>
                      <p:pic>
                        <p:nvPicPr>
                          <p:cNvPr id="56" name="对象 55">
                            <a:extLst>
                              <a:ext uri="{FF2B5EF4-FFF2-40B4-BE49-F238E27FC236}">
                                <a16:creationId xmlns:a16="http://schemas.microsoft.com/office/drawing/2014/main" id="{91048F03-ED60-4FB2-A38F-B2C9B46AA18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4517548" y="3767433"/>
                            <a:ext cx="2540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3E25C8C5-B491-4187-8B66-F7F59B086407}"/>
              </a:ext>
            </a:extLst>
          </p:cNvPr>
          <p:cNvGrpSpPr/>
          <p:nvPr/>
        </p:nvGrpSpPr>
        <p:grpSpPr>
          <a:xfrm>
            <a:off x="5381229" y="1166278"/>
            <a:ext cx="949960" cy="843280"/>
            <a:chOff x="5381229" y="1166278"/>
            <a:chExt cx="949960" cy="84328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A975FCA0-7CF2-4BB6-9C4F-4B3791E5D424}"/>
                </a:ext>
              </a:extLst>
            </p:cNvPr>
            <p:cNvSpPr>
              <a:spLocks/>
            </p:cNvSpPr>
            <p:nvPr/>
          </p:nvSpPr>
          <p:spPr>
            <a:xfrm>
              <a:off x="5381229" y="1166278"/>
              <a:ext cx="949960" cy="843280"/>
            </a:xfrm>
            <a:prstGeom prst="ellipse">
              <a:avLst/>
            </a:prstGeom>
            <a:grpFill/>
            <a:ln w="25400">
              <a:solidFill>
                <a:srgbClr val="4DAF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0" name="对象 59">
              <a:extLst>
                <a:ext uri="{FF2B5EF4-FFF2-40B4-BE49-F238E27FC236}">
                  <a16:creationId xmlns:a16="http://schemas.microsoft.com/office/drawing/2014/main" id="{1946CD62-30CA-4961-A25F-D2D22F435B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73659" y="1206896"/>
            <a:ext cx="1651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" name="Equation" r:id="rId37" imgW="164880" imgH="164880" progId="Equation.DSMT4">
                    <p:embed/>
                  </p:oleObj>
                </mc:Choice>
                <mc:Fallback>
                  <p:oleObj name="Equation" r:id="rId37" imgW="164880" imgH="164880" progId="Equation.DSMT4">
                    <p:embed/>
                    <p:pic>
                      <p:nvPicPr>
                        <p:cNvPr id="60" name="对象 59">
                          <a:extLst>
                            <a:ext uri="{FF2B5EF4-FFF2-40B4-BE49-F238E27FC236}">
                              <a16:creationId xmlns:a16="http://schemas.microsoft.com/office/drawing/2014/main" id="{1946CD62-30CA-4961-A25F-D2D22F435B5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5773659" y="1206896"/>
                          <a:ext cx="1651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>
              <a:extLst>
                <a:ext uri="{FF2B5EF4-FFF2-40B4-BE49-F238E27FC236}">
                  <a16:creationId xmlns:a16="http://schemas.microsoft.com/office/drawing/2014/main" id="{D554EF8C-C5AD-469F-B12F-CF28683D1B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73659" y="1493938"/>
            <a:ext cx="165100" cy="114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1" name="Equation" r:id="rId39" imgW="164880" imgH="114120" progId="Equation.DSMT4">
                    <p:embed/>
                  </p:oleObj>
                </mc:Choice>
                <mc:Fallback>
                  <p:oleObj name="Equation" r:id="rId39" imgW="164880" imgH="114120" progId="Equation.DSMT4">
                    <p:embed/>
                    <p:pic>
                      <p:nvPicPr>
                        <p:cNvPr id="61" name="对象 60">
                          <a:extLst>
                            <a:ext uri="{FF2B5EF4-FFF2-40B4-BE49-F238E27FC236}">
                              <a16:creationId xmlns:a16="http://schemas.microsoft.com/office/drawing/2014/main" id="{D554EF8C-C5AD-469F-B12F-CF28683D1BF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773659" y="1493938"/>
                          <a:ext cx="165100" cy="114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对象 61">
              <a:extLst>
                <a:ext uri="{FF2B5EF4-FFF2-40B4-BE49-F238E27FC236}">
                  <a16:creationId xmlns:a16="http://schemas.microsoft.com/office/drawing/2014/main" id="{51952470-E486-4530-BBF0-670A64521A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13309" y="1691084"/>
            <a:ext cx="6858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2" name="Equation" r:id="rId40" imgW="685800" imgH="215640" progId="Equation.DSMT4">
                    <p:embed/>
                  </p:oleObj>
                </mc:Choice>
                <mc:Fallback>
                  <p:oleObj name="Equation" r:id="rId40" imgW="685800" imgH="215640" progId="Equation.DSMT4">
                    <p:embed/>
                    <p:pic>
                      <p:nvPicPr>
                        <p:cNvPr id="62" name="对象 61">
                          <a:extLst>
                            <a:ext uri="{FF2B5EF4-FFF2-40B4-BE49-F238E27FC236}">
                              <a16:creationId xmlns:a16="http://schemas.microsoft.com/office/drawing/2014/main" id="{51952470-E486-4530-BBF0-670A64521A8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5513309" y="1691084"/>
                          <a:ext cx="6858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72C5F55B-62F9-4907-9BA9-B195F8A7BC70}"/>
              </a:ext>
            </a:extLst>
          </p:cNvPr>
          <p:cNvGrpSpPr/>
          <p:nvPr/>
        </p:nvGrpSpPr>
        <p:grpSpPr>
          <a:xfrm>
            <a:off x="5381229" y="2881243"/>
            <a:ext cx="949960" cy="843280"/>
            <a:chOff x="5381229" y="2881243"/>
            <a:chExt cx="949960" cy="84328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C821DA0-FED9-412E-8244-DDD65C775F61}"/>
                </a:ext>
              </a:extLst>
            </p:cNvPr>
            <p:cNvSpPr>
              <a:spLocks/>
            </p:cNvSpPr>
            <p:nvPr/>
          </p:nvSpPr>
          <p:spPr>
            <a:xfrm>
              <a:off x="5381229" y="2881243"/>
              <a:ext cx="949960" cy="843280"/>
            </a:xfrm>
            <a:prstGeom prst="ellipse">
              <a:avLst/>
            </a:prstGeom>
            <a:grpFill/>
            <a:ln w="25400">
              <a:solidFill>
                <a:srgbClr val="E41A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5" name="对象 64">
              <a:extLst>
                <a:ext uri="{FF2B5EF4-FFF2-40B4-BE49-F238E27FC236}">
                  <a16:creationId xmlns:a16="http://schemas.microsoft.com/office/drawing/2014/main" id="{3CCCEC5A-C4B5-4A28-99DE-0996F67E52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79454" y="2922588"/>
            <a:ext cx="1524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3" name="Equation" r:id="rId42" imgW="152280" imgH="164880" progId="Equation.DSMT4">
                    <p:embed/>
                  </p:oleObj>
                </mc:Choice>
                <mc:Fallback>
                  <p:oleObj name="Equation" r:id="rId42" imgW="152280" imgH="164880" progId="Equation.DSMT4">
                    <p:embed/>
                    <p:pic>
                      <p:nvPicPr>
                        <p:cNvPr id="65" name="对象 64">
                          <a:extLst>
                            <a:ext uri="{FF2B5EF4-FFF2-40B4-BE49-F238E27FC236}">
                              <a16:creationId xmlns:a16="http://schemas.microsoft.com/office/drawing/2014/main" id="{3CCCEC5A-C4B5-4A28-99DE-0996F67E52D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5779454" y="2922588"/>
                          <a:ext cx="1524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对象 65">
              <a:extLst>
                <a:ext uri="{FF2B5EF4-FFF2-40B4-BE49-F238E27FC236}">
                  <a16:creationId xmlns:a16="http://schemas.microsoft.com/office/drawing/2014/main" id="{E6560AB3-FB40-4AD8-AB9D-F1380E65B0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73659" y="3208903"/>
            <a:ext cx="165100" cy="114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4" name="Equation" r:id="rId44" imgW="164880" imgH="114120" progId="Equation.DSMT4">
                    <p:embed/>
                  </p:oleObj>
                </mc:Choice>
                <mc:Fallback>
                  <p:oleObj name="Equation" r:id="rId44" imgW="164880" imgH="114120" progId="Equation.DSMT4">
                    <p:embed/>
                    <p:pic>
                      <p:nvPicPr>
                        <p:cNvPr id="66" name="对象 65">
                          <a:extLst>
                            <a:ext uri="{FF2B5EF4-FFF2-40B4-BE49-F238E27FC236}">
                              <a16:creationId xmlns:a16="http://schemas.microsoft.com/office/drawing/2014/main" id="{E6560AB3-FB40-4AD8-AB9D-F1380E65B0C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773659" y="3208903"/>
                          <a:ext cx="165100" cy="114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对象 66">
              <a:extLst>
                <a:ext uri="{FF2B5EF4-FFF2-40B4-BE49-F238E27FC236}">
                  <a16:creationId xmlns:a16="http://schemas.microsoft.com/office/drawing/2014/main" id="{6D18E743-8D8A-4EDD-AB76-391F7987AE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13309" y="3406049"/>
            <a:ext cx="6858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5" name="Equation" r:id="rId45" imgW="685800" imgH="215640" progId="Equation.DSMT4">
                    <p:embed/>
                  </p:oleObj>
                </mc:Choice>
                <mc:Fallback>
                  <p:oleObj name="Equation" r:id="rId45" imgW="685800" imgH="215640" progId="Equation.DSMT4">
                    <p:embed/>
                    <p:pic>
                      <p:nvPicPr>
                        <p:cNvPr id="67" name="对象 66">
                          <a:extLst>
                            <a:ext uri="{FF2B5EF4-FFF2-40B4-BE49-F238E27FC236}">
                              <a16:creationId xmlns:a16="http://schemas.microsoft.com/office/drawing/2014/main" id="{6D18E743-8D8A-4EDD-AB76-391F7987AE8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5513309" y="3406049"/>
                          <a:ext cx="6858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E88C088-894D-49C0-AA50-1BC68593B252}"/>
              </a:ext>
            </a:extLst>
          </p:cNvPr>
          <p:cNvCxnSpPr>
            <a:cxnSpLocks/>
            <a:stCxn id="36" idx="4"/>
            <a:endCxn id="43" idx="0"/>
          </p:cNvCxnSpPr>
          <p:nvPr/>
        </p:nvCxnSpPr>
        <p:spPr>
          <a:xfrm flipH="1">
            <a:off x="3506788" y="1483844"/>
            <a:ext cx="3810" cy="4967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88A0CD3-DAB3-433E-84A9-2EEDDDDF4E3C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>
            <a:off x="3510598" y="2900144"/>
            <a:ext cx="0" cy="4967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AB7074F-487C-466B-B535-E1E40F5AA725}"/>
              </a:ext>
            </a:extLst>
          </p:cNvPr>
          <p:cNvCxnSpPr>
            <a:cxnSpLocks/>
            <a:stCxn id="47" idx="4"/>
            <a:endCxn id="52" idx="0"/>
          </p:cNvCxnSpPr>
          <p:nvPr/>
        </p:nvCxnSpPr>
        <p:spPr>
          <a:xfrm>
            <a:off x="3510598" y="4300723"/>
            <a:ext cx="0" cy="51302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74D707-8B52-4644-BB3C-BDF67AC8C024}"/>
              </a:ext>
            </a:extLst>
          </p:cNvPr>
          <p:cNvCxnSpPr>
            <a:stCxn id="36" idx="5"/>
            <a:endCxn id="64" idx="1"/>
          </p:cNvCxnSpPr>
          <p:nvPr/>
        </p:nvCxnSpPr>
        <p:spPr>
          <a:xfrm>
            <a:off x="3870594" y="1351474"/>
            <a:ext cx="1649753" cy="165326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8DF7A0A-DC6F-4634-9617-0D8B5AE9C34F}"/>
              </a:ext>
            </a:extLst>
          </p:cNvPr>
          <p:cNvCxnSpPr>
            <a:stCxn id="42" idx="5"/>
            <a:endCxn id="64" idx="2"/>
          </p:cNvCxnSpPr>
          <p:nvPr/>
        </p:nvCxnSpPr>
        <p:spPr>
          <a:xfrm>
            <a:off x="3870594" y="2767774"/>
            <a:ext cx="1510635" cy="53510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23337AC-D7FC-4B50-9859-E70A8EDF42A7}"/>
              </a:ext>
            </a:extLst>
          </p:cNvPr>
          <p:cNvCxnSpPr>
            <a:cxnSpLocks/>
            <a:stCxn id="47" idx="6"/>
            <a:endCxn id="64" idx="3"/>
          </p:cNvCxnSpPr>
          <p:nvPr/>
        </p:nvCxnSpPr>
        <p:spPr>
          <a:xfrm flipV="1">
            <a:off x="4019709" y="3601028"/>
            <a:ext cx="1500638" cy="24775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8F1D601-E349-4BCC-95FA-809BAD6E00EF}"/>
              </a:ext>
            </a:extLst>
          </p:cNvPr>
          <p:cNvCxnSpPr>
            <a:stCxn id="52" idx="6"/>
            <a:endCxn id="64" idx="4"/>
          </p:cNvCxnSpPr>
          <p:nvPr/>
        </p:nvCxnSpPr>
        <p:spPr>
          <a:xfrm flipV="1">
            <a:off x="4019709" y="3724523"/>
            <a:ext cx="1836500" cy="154116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7E3E795-E5D4-42F8-BBA9-EB66C0886F96}"/>
              </a:ext>
            </a:extLst>
          </p:cNvPr>
          <p:cNvCxnSpPr>
            <a:stCxn id="5" idx="2"/>
            <a:endCxn id="64" idx="7"/>
          </p:cNvCxnSpPr>
          <p:nvPr/>
        </p:nvCxnSpPr>
        <p:spPr>
          <a:xfrm flipH="1">
            <a:off x="6192071" y="1219412"/>
            <a:ext cx="1598427" cy="178532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E180768-1875-4DD2-ABC0-DA96E950EB99}"/>
              </a:ext>
            </a:extLst>
          </p:cNvPr>
          <p:cNvCxnSpPr>
            <a:stCxn id="20" idx="2"/>
            <a:endCxn id="64" idx="6"/>
          </p:cNvCxnSpPr>
          <p:nvPr/>
        </p:nvCxnSpPr>
        <p:spPr>
          <a:xfrm flipH="1">
            <a:off x="6331189" y="2542576"/>
            <a:ext cx="1459309" cy="76030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D65765B-9F87-431E-A538-BFAE8F51674B}"/>
              </a:ext>
            </a:extLst>
          </p:cNvPr>
          <p:cNvCxnSpPr>
            <a:cxnSpLocks/>
            <a:stCxn id="25" idx="2"/>
            <a:endCxn id="64" idx="5"/>
          </p:cNvCxnSpPr>
          <p:nvPr/>
        </p:nvCxnSpPr>
        <p:spPr>
          <a:xfrm flipH="1" flipV="1">
            <a:off x="6192071" y="3601028"/>
            <a:ext cx="1598427" cy="24862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A30FE00-A421-4372-8530-A09E595FDAB6}"/>
              </a:ext>
            </a:extLst>
          </p:cNvPr>
          <p:cNvCxnSpPr>
            <a:stCxn id="30" idx="2"/>
          </p:cNvCxnSpPr>
          <p:nvPr/>
        </p:nvCxnSpPr>
        <p:spPr>
          <a:xfrm flipH="1" flipV="1">
            <a:off x="6012074" y="3704194"/>
            <a:ext cx="1778424" cy="146862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59CE88ED-8EE2-409B-ADA2-A042DCD8F285}"/>
              </a:ext>
            </a:extLst>
          </p:cNvPr>
          <p:cNvCxnSpPr>
            <a:stCxn id="59" idx="4"/>
            <a:endCxn id="64" idx="0"/>
          </p:cNvCxnSpPr>
          <p:nvPr/>
        </p:nvCxnSpPr>
        <p:spPr>
          <a:xfrm>
            <a:off x="5856209" y="2009558"/>
            <a:ext cx="0" cy="87168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88381866-2136-4154-BAF7-03BA89E1F092}"/>
              </a:ext>
            </a:extLst>
          </p:cNvPr>
          <p:cNvGrpSpPr/>
          <p:nvPr/>
        </p:nvGrpSpPr>
        <p:grpSpPr>
          <a:xfrm>
            <a:off x="1670208" y="1257931"/>
            <a:ext cx="1018223" cy="919646"/>
            <a:chOff x="3066097" y="564198"/>
            <a:chExt cx="1018223" cy="91964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1DDD9605-D851-48B5-A515-5A315EEC50D7}"/>
                </a:ext>
              </a:extLst>
            </p:cNvPr>
            <p:cNvSpPr>
              <a:spLocks/>
            </p:cNvSpPr>
            <p:nvPr/>
          </p:nvSpPr>
          <p:spPr>
            <a:xfrm>
              <a:off x="3066097" y="579967"/>
              <a:ext cx="1018223" cy="903877"/>
            </a:xfrm>
            <a:prstGeom prst="ellipse">
              <a:avLst/>
            </a:prstGeom>
            <a:grpFill/>
            <a:ln w="25400">
              <a:solidFill>
                <a:srgbClr val="377E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70" name="对象 69">
              <a:extLst>
                <a:ext uri="{FF2B5EF4-FFF2-40B4-BE49-F238E27FC236}">
                  <a16:creationId xmlns:a16="http://schemas.microsoft.com/office/drawing/2014/main" id="{8472C29A-C52C-4277-909F-D90AA735DEF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7487898"/>
                </p:ext>
              </p:extLst>
            </p:nvPr>
          </p:nvGraphicFramePr>
          <p:xfrm>
            <a:off x="3420269" y="564198"/>
            <a:ext cx="3048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6" name="Equation" r:id="rId47" imgW="304560" imgH="279360" progId="Equation.DSMT4">
                    <p:embed/>
                  </p:oleObj>
                </mc:Choice>
                <mc:Fallback>
                  <p:oleObj name="Equation" r:id="rId47" imgW="304560" imgH="279360" progId="Equation.DSMT4">
                    <p:embed/>
                    <p:pic>
                      <p:nvPicPr>
                        <p:cNvPr id="37" name="对象 36">
                          <a:extLst>
                            <a:ext uri="{FF2B5EF4-FFF2-40B4-BE49-F238E27FC236}">
                              <a16:creationId xmlns:a16="http://schemas.microsoft.com/office/drawing/2014/main" id="{EA75769A-C0CE-4C45-B344-180F66AEBAE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3420269" y="564198"/>
                          <a:ext cx="3048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>
              <a:extLst>
                <a:ext uri="{FF2B5EF4-FFF2-40B4-BE49-F238E27FC236}">
                  <a16:creationId xmlns:a16="http://schemas.microsoft.com/office/drawing/2014/main" id="{47C8EA3C-BEC9-496E-A5D7-EBA5EBE9A0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9008" y="907627"/>
            <a:ext cx="165100" cy="114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7" name="Equation" r:id="rId49" imgW="164880" imgH="114120" progId="Equation.DSMT4">
                    <p:embed/>
                  </p:oleObj>
                </mc:Choice>
                <mc:Fallback>
                  <p:oleObj name="Equation" r:id="rId49" imgW="164880" imgH="114120" progId="Equation.DSMT4">
                    <p:embed/>
                    <p:pic>
                      <p:nvPicPr>
                        <p:cNvPr id="38" name="对象 37">
                          <a:extLst>
                            <a:ext uri="{FF2B5EF4-FFF2-40B4-BE49-F238E27FC236}">
                              <a16:creationId xmlns:a16="http://schemas.microsoft.com/office/drawing/2014/main" id="{B6A0ACEA-EBF2-4B58-95FB-F4B63C344C9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489008" y="907627"/>
                          <a:ext cx="165100" cy="114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对象 72">
              <a:extLst>
                <a:ext uri="{FF2B5EF4-FFF2-40B4-BE49-F238E27FC236}">
                  <a16:creationId xmlns:a16="http://schemas.microsoft.com/office/drawing/2014/main" id="{933307B1-39C9-435A-AE93-315350B282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2775" y="1085850"/>
            <a:ext cx="8382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8" name="Equation" r:id="rId50" imgW="838080" imgH="253800" progId="Equation.DSMT4">
                    <p:embed/>
                  </p:oleObj>
                </mc:Choice>
                <mc:Fallback>
                  <p:oleObj name="Equation" r:id="rId50" imgW="838080" imgH="253800" progId="Equation.DSMT4">
                    <p:embed/>
                    <p:pic>
                      <p:nvPicPr>
                        <p:cNvPr id="39" name="对象 38">
                          <a:extLst>
                            <a:ext uri="{FF2B5EF4-FFF2-40B4-BE49-F238E27FC236}">
                              <a16:creationId xmlns:a16="http://schemas.microsoft.com/office/drawing/2014/main" id="{36F81529-0EBF-4F1B-9853-2F8D1F143EC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3152775" y="1085850"/>
                          <a:ext cx="8382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53AB330-93D3-46FA-9632-3DF2D9C5867B}"/>
              </a:ext>
            </a:extLst>
          </p:cNvPr>
          <p:cNvCxnSpPr>
            <a:cxnSpLocks/>
            <a:stCxn id="36" idx="3"/>
            <a:endCxn id="68" idx="6"/>
          </p:cNvCxnSpPr>
          <p:nvPr/>
        </p:nvCxnSpPr>
        <p:spPr>
          <a:xfrm flipH="1">
            <a:off x="2688431" y="1351474"/>
            <a:ext cx="462170" cy="37416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07064F9-7862-41E9-8166-E612601B370F}"/>
              </a:ext>
            </a:extLst>
          </p:cNvPr>
          <p:cNvCxnSpPr>
            <a:cxnSpLocks/>
            <a:stCxn id="42" idx="1"/>
            <a:endCxn id="68" idx="6"/>
          </p:cNvCxnSpPr>
          <p:nvPr/>
        </p:nvCxnSpPr>
        <p:spPr>
          <a:xfrm flipH="1" flipV="1">
            <a:off x="2688431" y="1725639"/>
            <a:ext cx="462170" cy="40299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215B89C8-FBEF-4A64-BEEC-3EA9C2D10A65}"/>
              </a:ext>
            </a:extLst>
          </p:cNvPr>
          <p:cNvGrpSpPr/>
          <p:nvPr/>
        </p:nvGrpSpPr>
        <p:grpSpPr>
          <a:xfrm>
            <a:off x="1670208" y="2631823"/>
            <a:ext cx="1018223" cy="919642"/>
            <a:chOff x="3066097" y="564202"/>
            <a:chExt cx="1018223" cy="91964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5C21FD0A-0137-457C-971E-DCE808513D58}"/>
                </a:ext>
              </a:extLst>
            </p:cNvPr>
            <p:cNvSpPr>
              <a:spLocks/>
            </p:cNvSpPr>
            <p:nvPr/>
          </p:nvSpPr>
          <p:spPr>
            <a:xfrm>
              <a:off x="3066097" y="579967"/>
              <a:ext cx="1018223" cy="903877"/>
            </a:xfrm>
            <a:prstGeom prst="ellipse">
              <a:avLst/>
            </a:prstGeom>
            <a:grpFill/>
            <a:ln w="25400">
              <a:solidFill>
                <a:srgbClr val="377E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80" name="对象 79">
              <a:extLst>
                <a:ext uri="{FF2B5EF4-FFF2-40B4-BE49-F238E27FC236}">
                  <a16:creationId xmlns:a16="http://schemas.microsoft.com/office/drawing/2014/main" id="{23E960ED-76C4-4261-9B2E-FFDF873005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0353522"/>
                </p:ext>
              </p:extLst>
            </p:nvPr>
          </p:nvGraphicFramePr>
          <p:xfrm>
            <a:off x="3414554" y="564202"/>
            <a:ext cx="3175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9" name="Equation" r:id="rId51" imgW="317160" imgH="279360" progId="Equation.DSMT4">
                    <p:embed/>
                  </p:oleObj>
                </mc:Choice>
                <mc:Fallback>
                  <p:oleObj name="Equation" r:id="rId51" imgW="317160" imgH="279360" progId="Equation.DSMT4">
                    <p:embed/>
                    <p:pic>
                      <p:nvPicPr>
                        <p:cNvPr id="70" name="对象 69">
                          <a:extLst>
                            <a:ext uri="{FF2B5EF4-FFF2-40B4-BE49-F238E27FC236}">
                              <a16:creationId xmlns:a16="http://schemas.microsoft.com/office/drawing/2014/main" id="{8472C29A-C52C-4277-909F-D90AA735DEF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3414554" y="564202"/>
                          <a:ext cx="3175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>
              <a:extLst>
                <a:ext uri="{FF2B5EF4-FFF2-40B4-BE49-F238E27FC236}">
                  <a16:creationId xmlns:a16="http://schemas.microsoft.com/office/drawing/2014/main" id="{A05CD118-C9FB-4704-B524-1E4426DF67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9008" y="907627"/>
            <a:ext cx="165100" cy="114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" name="Equation" r:id="rId53" imgW="164880" imgH="114120" progId="Equation.DSMT4">
                    <p:embed/>
                  </p:oleObj>
                </mc:Choice>
                <mc:Fallback>
                  <p:oleObj name="Equation" r:id="rId53" imgW="164880" imgH="114120" progId="Equation.DSMT4">
                    <p:embed/>
                    <p:pic>
                      <p:nvPicPr>
                        <p:cNvPr id="72" name="对象 71">
                          <a:extLst>
                            <a:ext uri="{FF2B5EF4-FFF2-40B4-BE49-F238E27FC236}">
                              <a16:creationId xmlns:a16="http://schemas.microsoft.com/office/drawing/2014/main" id="{47C8EA3C-BEC9-496E-A5D7-EBA5EBE9A00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489008" y="907627"/>
                          <a:ext cx="165100" cy="114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对象 83">
              <a:extLst>
                <a:ext uri="{FF2B5EF4-FFF2-40B4-BE49-F238E27FC236}">
                  <a16:creationId xmlns:a16="http://schemas.microsoft.com/office/drawing/2014/main" id="{B8BD6BA9-98D2-4C0B-9A07-9E1CD21AC2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2775" y="1085850"/>
            <a:ext cx="8382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" name="Equation" r:id="rId54" imgW="838080" imgH="253800" progId="Equation.DSMT4">
                    <p:embed/>
                  </p:oleObj>
                </mc:Choice>
                <mc:Fallback>
                  <p:oleObj name="Equation" r:id="rId54" imgW="838080" imgH="253800" progId="Equation.DSMT4">
                    <p:embed/>
                    <p:pic>
                      <p:nvPicPr>
                        <p:cNvPr id="73" name="对象 72">
                          <a:extLst>
                            <a:ext uri="{FF2B5EF4-FFF2-40B4-BE49-F238E27FC236}">
                              <a16:creationId xmlns:a16="http://schemas.microsoft.com/office/drawing/2014/main" id="{933307B1-39C9-435A-AE93-315350B282F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3152775" y="1085850"/>
                          <a:ext cx="8382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B953C1CA-ADF0-4D35-AE9F-8303958AEB6B}"/>
              </a:ext>
            </a:extLst>
          </p:cNvPr>
          <p:cNvGrpSpPr/>
          <p:nvPr/>
        </p:nvGrpSpPr>
        <p:grpSpPr>
          <a:xfrm>
            <a:off x="1670208" y="4005710"/>
            <a:ext cx="1018223" cy="920277"/>
            <a:chOff x="3066097" y="563567"/>
            <a:chExt cx="1018223" cy="92027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DF8CDC5-E438-4C3F-8EA4-C5BE27CAB258}"/>
                </a:ext>
              </a:extLst>
            </p:cNvPr>
            <p:cNvSpPr>
              <a:spLocks/>
            </p:cNvSpPr>
            <p:nvPr/>
          </p:nvSpPr>
          <p:spPr>
            <a:xfrm>
              <a:off x="3066097" y="579967"/>
              <a:ext cx="1018223" cy="903877"/>
            </a:xfrm>
            <a:prstGeom prst="ellipse">
              <a:avLst/>
            </a:prstGeom>
            <a:grpFill/>
            <a:ln w="25400">
              <a:solidFill>
                <a:srgbClr val="377E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92" name="对象 91">
              <a:extLst>
                <a:ext uri="{FF2B5EF4-FFF2-40B4-BE49-F238E27FC236}">
                  <a16:creationId xmlns:a16="http://schemas.microsoft.com/office/drawing/2014/main" id="{EAA2EB5E-3503-4E0C-833D-2C09BBE94B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2427434"/>
                </p:ext>
              </p:extLst>
            </p:nvPr>
          </p:nvGraphicFramePr>
          <p:xfrm>
            <a:off x="3356769" y="563567"/>
            <a:ext cx="4318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" name="Equation" r:id="rId55" imgW="431640" imgH="279360" progId="Equation.DSMT4">
                    <p:embed/>
                  </p:oleObj>
                </mc:Choice>
                <mc:Fallback>
                  <p:oleObj name="Equation" r:id="rId55" imgW="431640" imgH="279360" progId="Equation.DSMT4">
                    <p:embed/>
                    <p:pic>
                      <p:nvPicPr>
                        <p:cNvPr id="80" name="对象 79">
                          <a:extLst>
                            <a:ext uri="{FF2B5EF4-FFF2-40B4-BE49-F238E27FC236}">
                              <a16:creationId xmlns:a16="http://schemas.microsoft.com/office/drawing/2014/main" id="{23E960ED-76C4-4261-9B2E-FFDF8730058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3356769" y="563567"/>
                          <a:ext cx="4318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对象 93">
              <a:extLst>
                <a:ext uri="{FF2B5EF4-FFF2-40B4-BE49-F238E27FC236}">
                  <a16:creationId xmlns:a16="http://schemas.microsoft.com/office/drawing/2014/main" id="{AEBAF6CA-B38D-4523-BDBB-3C9AAFAC2B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9008" y="907627"/>
            <a:ext cx="165100" cy="114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" name="Equation" r:id="rId57" imgW="164880" imgH="114120" progId="Equation.DSMT4">
                    <p:embed/>
                  </p:oleObj>
                </mc:Choice>
                <mc:Fallback>
                  <p:oleObj name="Equation" r:id="rId57" imgW="164880" imgH="114120" progId="Equation.DSMT4">
                    <p:embed/>
                    <p:pic>
                      <p:nvPicPr>
                        <p:cNvPr id="82" name="对象 81">
                          <a:extLst>
                            <a:ext uri="{FF2B5EF4-FFF2-40B4-BE49-F238E27FC236}">
                              <a16:creationId xmlns:a16="http://schemas.microsoft.com/office/drawing/2014/main" id="{A05CD118-C9FB-4704-B524-1E4426DF67C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489008" y="907627"/>
                          <a:ext cx="165100" cy="114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对象 95">
              <a:extLst>
                <a:ext uri="{FF2B5EF4-FFF2-40B4-BE49-F238E27FC236}">
                  <a16:creationId xmlns:a16="http://schemas.microsoft.com/office/drawing/2014/main" id="{0BFDB310-EA42-4CE1-9142-95C737A448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2775" y="1085850"/>
            <a:ext cx="8382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" name="Equation" r:id="rId58" imgW="838080" imgH="253800" progId="Equation.DSMT4">
                    <p:embed/>
                  </p:oleObj>
                </mc:Choice>
                <mc:Fallback>
                  <p:oleObj name="Equation" r:id="rId58" imgW="838080" imgH="253800" progId="Equation.DSMT4">
                    <p:embed/>
                    <p:pic>
                      <p:nvPicPr>
                        <p:cNvPr id="84" name="对象 83">
                          <a:extLst>
                            <a:ext uri="{FF2B5EF4-FFF2-40B4-BE49-F238E27FC236}">
                              <a16:creationId xmlns:a16="http://schemas.microsoft.com/office/drawing/2014/main" id="{B8BD6BA9-98D2-4C0B-9A07-9E1CD21AC2F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3152775" y="1085850"/>
                          <a:ext cx="8382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7DFE746-61EC-4634-A3FE-F9E2A68C56CE}"/>
              </a:ext>
            </a:extLst>
          </p:cNvPr>
          <p:cNvSpPr txBox="1"/>
          <p:nvPr/>
        </p:nvSpPr>
        <p:spPr>
          <a:xfrm>
            <a:off x="1956415" y="3673714"/>
            <a:ext cx="461665" cy="2542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212E860-12AC-4B57-8A70-4C8D84FA1D4A}"/>
              </a:ext>
            </a:extLst>
          </p:cNvPr>
          <p:cNvCxnSpPr>
            <a:cxnSpLocks/>
            <a:stCxn id="42" idx="3"/>
            <a:endCxn id="78" idx="6"/>
          </p:cNvCxnSpPr>
          <p:nvPr/>
        </p:nvCxnSpPr>
        <p:spPr>
          <a:xfrm flipH="1">
            <a:off x="2688431" y="2767774"/>
            <a:ext cx="462170" cy="33175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A79055B-649C-4716-AC53-4A12B5E3B456}"/>
              </a:ext>
            </a:extLst>
          </p:cNvPr>
          <p:cNvCxnSpPr>
            <a:cxnSpLocks/>
            <a:stCxn id="47" idx="1"/>
            <a:endCxn id="78" idx="6"/>
          </p:cNvCxnSpPr>
          <p:nvPr/>
        </p:nvCxnSpPr>
        <p:spPr>
          <a:xfrm flipH="1" flipV="1">
            <a:off x="2688431" y="3099527"/>
            <a:ext cx="462170" cy="42968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9A42844-18CD-4E12-920E-684B10292389}"/>
              </a:ext>
            </a:extLst>
          </p:cNvPr>
          <p:cNvCxnSpPr>
            <a:cxnSpLocks/>
            <a:stCxn id="47" idx="3"/>
            <a:endCxn id="90" idx="6"/>
          </p:cNvCxnSpPr>
          <p:nvPr/>
        </p:nvCxnSpPr>
        <p:spPr>
          <a:xfrm flipH="1">
            <a:off x="2688431" y="4168353"/>
            <a:ext cx="462170" cy="30569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744EC40-09FA-4F2B-BFFC-FE35B19F3101}"/>
              </a:ext>
            </a:extLst>
          </p:cNvPr>
          <p:cNvCxnSpPr>
            <a:cxnSpLocks/>
            <a:stCxn id="52" idx="1"/>
            <a:endCxn id="90" idx="6"/>
          </p:cNvCxnSpPr>
          <p:nvPr/>
        </p:nvCxnSpPr>
        <p:spPr>
          <a:xfrm flipH="1" flipV="1">
            <a:off x="2688431" y="4474049"/>
            <a:ext cx="462170" cy="47206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49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810D9AAD-FE39-4FD5-AC44-1027442AAA55}"/>
              </a:ext>
            </a:extLst>
          </p:cNvPr>
          <p:cNvSpPr/>
          <p:nvPr/>
        </p:nvSpPr>
        <p:spPr>
          <a:xfrm>
            <a:off x="3837525" y="441435"/>
            <a:ext cx="4688951" cy="5986130"/>
          </a:xfrm>
          <a:prstGeom prst="rect">
            <a:avLst/>
          </a:prstGeom>
          <a:noFill/>
          <a:ln w="254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6B1C7E5-19E6-4D7E-88C7-14E7C1B76D8A}"/>
              </a:ext>
            </a:extLst>
          </p:cNvPr>
          <p:cNvGrpSpPr/>
          <p:nvPr/>
        </p:nvGrpSpPr>
        <p:grpSpPr>
          <a:xfrm>
            <a:off x="3934090" y="1015348"/>
            <a:ext cx="4483603" cy="4193555"/>
            <a:chOff x="4298889" y="871625"/>
            <a:chExt cx="4483603" cy="419355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DDDB954-A8B6-460C-871E-BA72F08E6126}"/>
                </a:ext>
              </a:extLst>
            </p:cNvPr>
            <p:cNvSpPr/>
            <p:nvPr/>
          </p:nvSpPr>
          <p:spPr>
            <a:xfrm>
              <a:off x="4298889" y="871625"/>
              <a:ext cx="4483603" cy="4193555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BCE2BC0-A25A-4521-BA85-8C5755A0587F}"/>
                </a:ext>
              </a:extLst>
            </p:cNvPr>
            <p:cNvGrpSpPr/>
            <p:nvPr/>
          </p:nvGrpSpPr>
          <p:grpSpPr>
            <a:xfrm>
              <a:off x="4573215" y="1001007"/>
              <a:ext cx="3996627" cy="3475292"/>
              <a:chOff x="3001486" y="563563"/>
              <a:chExt cx="5738972" cy="5154060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E48B36C6-7C32-4715-A266-D73FCE815F16}"/>
                  </a:ext>
                </a:extLst>
              </p:cNvPr>
              <p:cNvGrpSpPr/>
              <p:nvPr/>
            </p:nvGrpSpPr>
            <p:grpSpPr>
              <a:xfrm>
                <a:off x="7790498" y="781685"/>
                <a:ext cx="949960" cy="859367"/>
                <a:chOff x="9172258" y="1127125"/>
                <a:chExt cx="949960" cy="859367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09BB47BD-43E3-4928-B4D4-848D4AE7453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172258" y="1143212"/>
                  <a:ext cx="949960" cy="84328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rgbClr val="4DAF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12" name="对象 11">
                  <a:extLst>
                    <a:ext uri="{FF2B5EF4-FFF2-40B4-BE49-F238E27FC236}">
                      <a16:creationId xmlns:a16="http://schemas.microsoft.com/office/drawing/2014/main" id="{1EB5A1FF-97A4-4ED1-B1DC-F84D688F023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532938" y="1127125"/>
                <a:ext cx="228600" cy="279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6" name="Equation" r:id="rId3" imgW="228600" imgH="279360" progId="Equation.DSMT4">
                        <p:embed/>
                      </p:oleObj>
                    </mc:Choice>
                    <mc:Fallback>
                      <p:oleObj name="Equation" r:id="rId3" imgW="228600" imgH="279360" progId="Equation.DSMT4">
                        <p:embed/>
                        <p:pic>
                          <p:nvPicPr>
                            <p:cNvPr id="12" name="对象 11">
                              <a:extLst>
                                <a:ext uri="{FF2B5EF4-FFF2-40B4-BE49-F238E27FC236}">
                                  <a16:creationId xmlns:a16="http://schemas.microsoft.com/office/drawing/2014/main" id="{1EB5A1FF-97A4-4ED1-B1DC-F84D688F023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32938" y="1127125"/>
                              <a:ext cx="228600" cy="279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" name="对象 12">
                  <a:extLst>
                    <a:ext uri="{FF2B5EF4-FFF2-40B4-BE49-F238E27FC236}">
                      <a16:creationId xmlns:a16="http://schemas.microsoft.com/office/drawing/2014/main" id="{11F12D60-D769-4635-834E-BD62CA0C97C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564688" y="1470872"/>
                <a:ext cx="165100" cy="114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7" name="Equation" r:id="rId5" imgW="164880" imgH="114120" progId="Equation.DSMT4">
                        <p:embed/>
                      </p:oleObj>
                    </mc:Choice>
                    <mc:Fallback>
                      <p:oleObj name="Equation" r:id="rId5" imgW="164880" imgH="114120" progId="Equation.DSMT4">
                        <p:embed/>
                        <p:pic>
                          <p:nvPicPr>
                            <p:cNvPr id="13" name="对象 12">
                              <a:extLst>
                                <a:ext uri="{FF2B5EF4-FFF2-40B4-BE49-F238E27FC236}">
                                  <a16:creationId xmlns:a16="http://schemas.microsoft.com/office/drawing/2014/main" id="{11F12D60-D769-4635-834E-BD62CA0C97C4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64688" y="1470872"/>
                              <a:ext cx="165100" cy="114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" name="对象 16">
                  <a:extLst>
                    <a:ext uri="{FF2B5EF4-FFF2-40B4-BE49-F238E27FC236}">
                      <a16:creationId xmlns:a16="http://schemas.microsoft.com/office/drawing/2014/main" id="{2D95B63C-64A1-42DF-8F07-4261872DEF0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291638" y="1649519"/>
                <a:ext cx="711200" cy="254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8" name="Equation" r:id="rId7" imgW="711000" imgH="253800" progId="Equation.DSMT4">
                        <p:embed/>
                      </p:oleObj>
                    </mc:Choice>
                    <mc:Fallback>
                      <p:oleObj name="Equation" r:id="rId7" imgW="711000" imgH="253800" progId="Equation.DSMT4">
                        <p:embed/>
                        <p:pic>
                          <p:nvPicPr>
                            <p:cNvPr id="17" name="对象 16">
                              <a:extLst>
                                <a:ext uri="{FF2B5EF4-FFF2-40B4-BE49-F238E27FC236}">
                                  <a16:creationId xmlns:a16="http://schemas.microsoft.com/office/drawing/2014/main" id="{2D95B63C-64A1-42DF-8F07-4261872DEF0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291638" y="1649519"/>
                              <a:ext cx="711200" cy="254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8230391F-5A43-4FB3-8AFC-3365F4D0AFB3}"/>
                  </a:ext>
                </a:extLst>
              </p:cNvPr>
              <p:cNvGrpSpPr/>
              <p:nvPr/>
            </p:nvGrpSpPr>
            <p:grpSpPr>
              <a:xfrm>
                <a:off x="7790498" y="2104849"/>
                <a:ext cx="949960" cy="859367"/>
                <a:chOff x="9172258" y="1127125"/>
                <a:chExt cx="949960" cy="859367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2BA595D8-09B5-4C8A-AE5C-614610C28F4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172258" y="1143212"/>
                  <a:ext cx="949960" cy="84328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rgbClr val="4DAF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21" name="对象 20">
                  <a:extLst>
                    <a:ext uri="{FF2B5EF4-FFF2-40B4-BE49-F238E27FC236}">
                      <a16:creationId xmlns:a16="http://schemas.microsoft.com/office/drawing/2014/main" id="{27113579-E04F-4B17-89B7-53E4AFC90AA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546273" y="1127125"/>
                <a:ext cx="203200" cy="279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9" name="Equation" r:id="rId9" imgW="203040" imgH="279360" progId="Equation.DSMT4">
                        <p:embed/>
                      </p:oleObj>
                    </mc:Choice>
                    <mc:Fallback>
                      <p:oleObj name="Equation" r:id="rId9" imgW="203040" imgH="279360" progId="Equation.DSMT4">
                        <p:embed/>
                        <p:pic>
                          <p:nvPicPr>
                            <p:cNvPr id="21" name="对象 20">
                              <a:extLst>
                                <a:ext uri="{FF2B5EF4-FFF2-40B4-BE49-F238E27FC236}">
                                  <a16:creationId xmlns:a16="http://schemas.microsoft.com/office/drawing/2014/main" id="{27113579-E04F-4B17-89B7-53E4AFC90AA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46273" y="1127125"/>
                              <a:ext cx="203200" cy="279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" name="对象 21">
                  <a:extLst>
                    <a:ext uri="{FF2B5EF4-FFF2-40B4-BE49-F238E27FC236}">
                      <a16:creationId xmlns:a16="http://schemas.microsoft.com/office/drawing/2014/main" id="{DF1F989E-6FB9-489D-9D51-254F89677AC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564688" y="1470872"/>
                <a:ext cx="165100" cy="114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0" name="Equation" r:id="rId11" imgW="164880" imgH="114120" progId="Equation.DSMT4">
                        <p:embed/>
                      </p:oleObj>
                    </mc:Choice>
                    <mc:Fallback>
                      <p:oleObj name="Equation" r:id="rId11" imgW="164880" imgH="114120" progId="Equation.DSMT4">
                        <p:embed/>
                        <p:pic>
                          <p:nvPicPr>
                            <p:cNvPr id="22" name="对象 21">
                              <a:extLst>
                                <a:ext uri="{FF2B5EF4-FFF2-40B4-BE49-F238E27FC236}">
                                  <a16:creationId xmlns:a16="http://schemas.microsoft.com/office/drawing/2014/main" id="{DF1F989E-6FB9-489D-9D51-254F89677AC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64688" y="1470872"/>
                              <a:ext cx="165100" cy="114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" name="对象 22">
                  <a:extLst>
                    <a:ext uri="{FF2B5EF4-FFF2-40B4-BE49-F238E27FC236}">
                      <a16:creationId xmlns:a16="http://schemas.microsoft.com/office/drawing/2014/main" id="{83228B05-3080-4E62-A189-D05A54051D5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291638" y="1649519"/>
                <a:ext cx="711200" cy="254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1" name="Equation" r:id="rId13" imgW="711000" imgH="253800" progId="Equation.DSMT4">
                        <p:embed/>
                      </p:oleObj>
                    </mc:Choice>
                    <mc:Fallback>
                      <p:oleObj name="Equation" r:id="rId13" imgW="711000" imgH="253800" progId="Equation.DSMT4">
                        <p:embed/>
                        <p:pic>
                          <p:nvPicPr>
                            <p:cNvPr id="23" name="对象 22">
                              <a:extLst>
                                <a:ext uri="{FF2B5EF4-FFF2-40B4-BE49-F238E27FC236}">
                                  <a16:creationId xmlns:a16="http://schemas.microsoft.com/office/drawing/2014/main" id="{83228B05-3080-4E62-A189-D05A54051D5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291638" y="1649519"/>
                              <a:ext cx="711200" cy="254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CF25653E-A2B1-4D22-93A0-D999D08C80E0}"/>
                  </a:ext>
                </a:extLst>
              </p:cNvPr>
              <p:cNvGrpSpPr/>
              <p:nvPr/>
            </p:nvGrpSpPr>
            <p:grpSpPr>
              <a:xfrm>
                <a:off x="7790498" y="4735089"/>
                <a:ext cx="949960" cy="859367"/>
                <a:chOff x="9172258" y="1127125"/>
                <a:chExt cx="949960" cy="859367"/>
              </a:xfrm>
            </p:grpSpPr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1B19D9B0-FB81-4268-B05B-B3C69270A4E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172258" y="1143212"/>
                  <a:ext cx="949960" cy="84328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rgbClr val="4DAF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31" name="对象 30">
                  <a:extLst>
                    <a:ext uri="{FF2B5EF4-FFF2-40B4-BE49-F238E27FC236}">
                      <a16:creationId xmlns:a16="http://schemas.microsoft.com/office/drawing/2014/main" id="{A2BAB0E6-B57C-409F-BC42-D7FBD7E68C0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532938" y="1127125"/>
                <a:ext cx="228600" cy="279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2" name="Equation" r:id="rId14" imgW="228600" imgH="279360" progId="Equation.DSMT4">
                        <p:embed/>
                      </p:oleObj>
                    </mc:Choice>
                    <mc:Fallback>
                      <p:oleObj name="Equation" r:id="rId14" imgW="228600" imgH="279360" progId="Equation.DSMT4">
                        <p:embed/>
                        <p:pic>
                          <p:nvPicPr>
                            <p:cNvPr id="31" name="对象 30">
                              <a:extLst>
                                <a:ext uri="{FF2B5EF4-FFF2-40B4-BE49-F238E27FC236}">
                                  <a16:creationId xmlns:a16="http://schemas.microsoft.com/office/drawing/2014/main" id="{A2BAB0E6-B57C-409F-BC42-D7FBD7E68C0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32938" y="1127125"/>
                              <a:ext cx="228600" cy="279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2" name="对象 31">
                  <a:extLst>
                    <a:ext uri="{FF2B5EF4-FFF2-40B4-BE49-F238E27FC236}">
                      <a16:creationId xmlns:a16="http://schemas.microsoft.com/office/drawing/2014/main" id="{025656FA-49DE-41D5-961B-8BF065A3EAC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564688" y="1470872"/>
                <a:ext cx="165100" cy="114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3" name="Equation" r:id="rId16" imgW="164880" imgH="114120" progId="Equation.DSMT4">
                        <p:embed/>
                      </p:oleObj>
                    </mc:Choice>
                    <mc:Fallback>
                      <p:oleObj name="Equation" r:id="rId16" imgW="164880" imgH="114120" progId="Equation.DSMT4">
                        <p:embed/>
                        <p:pic>
                          <p:nvPicPr>
                            <p:cNvPr id="32" name="对象 31">
                              <a:extLst>
                                <a:ext uri="{FF2B5EF4-FFF2-40B4-BE49-F238E27FC236}">
                                  <a16:creationId xmlns:a16="http://schemas.microsoft.com/office/drawing/2014/main" id="{025656FA-49DE-41D5-961B-8BF065A3EAC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64688" y="1470872"/>
                              <a:ext cx="165100" cy="114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" name="对象 32">
                  <a:extLst>
                    <a:ext uri="{FF2B5EF4-FFF2-40B4-BE49-F238E27FC236}">
                      <a16:creationId xmlns:a16="http://schemas.microsoft.com/office/drawing/2014/main" id="{FCFE96D5-C5B0-428F-BA79-46AB23BEA7E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291638" y="1649519"/>
                <a:ext cx="711200" cy="254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4" name="Equation" r:id="rId17" imgW="711000" imgH="253800" progId="Equation.DSMT4">
                        <p:embed/>
                      </p:oleObj>
                    </mc:Choice>
                    <mc:Fallback>
                      <p:oleObj name="Equation" r:id="rId17" imgW="711000" imgH="253800" progId="Equation.DSMT4">
                        <p:embed/>
                        <p:pic>
                          <p:nvPicPr>
                            <p:cNvPr id="33" name="对象 32">
                              <a:extLst>
                                <a:ext uri="{FF2B5EF4-FFF2-40B4-BE49-F238E27FC236}">
                                  <a16:creationId xmlns:a16="http://schemas.microsoft.com/office/drawing/2014/main" id="{FCFE96D5-C5B0-428F-BA79-46AB23BEA7E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291638" y="1649519"/>
                              <a:ext cx="711200" cy="254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F397B8FD-7A0B-4F56-A7DA-A9DEC82C84C1}"/>
                  </a:ext>
                </a:extLst>
              </p:cNvPr>
              <p:cNvGrpSpPr/>
              <p:nvPr/>
            </p:nvGrpSpPr>
            <p:grpSpPr>
              <a:xfrm>
                <a:off x="7790498" y="3428013"/>
                <a:ext cx="949960" cy="843280"/>
                <a:chOff x="7790498" y="3428013"/>
                <a:chExt cx="949960" cy="843280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F8102963-084B-41B8-AC59-66DBBB1E589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790498" y="3428013"/>
                  <a:ext cx="949960" cy="84328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rgbClr val="4DAF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aphicFrame>
              <p:nvGraphicFramePr>
                <p:cNvPr id="27" name="对象 26">
                  <a:extLst>
                    <a:ext uri="{FF2B5EF4-FFF2-40B4-BE49-F238E27FC236}">
                      <a16:creationId xmlns:a16="http://schemas.microsoft.com/office/drawing/2014/main" id="{850CCBD3-9740-4B75-AD3C-30DFA56C9B9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138478" y="3779803"/>
                <a:ext cx="2540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5" name="Equation" r:id="rId18" imgW="253800" imgH="139680" progId="Equation.DSMT4">
                        <p:embed/>
                      </p:oleObj>
                    </mc:Choice>
                    <mc:Fallback>
                      <p:oleObj name="Equation" r:id="rId18" imgW="253800" imgH="139680" progId="Equation.DSMT4">
                        <p:embed/>
                        <p:pic>
                          <p:nvPicPr>
                            <p:cNvPr id="27" name="对象 26">
                              <a:extLst>
                                <a:ext uri="{FF2B5EF4-FFF2-40B4-BE49-F238E27FC236}">
                                  <a16:creationId xmlns:a16="http://schemas.microsoft.com/office/drawing/2014/main" id="{850CCBD3-9740-4B75-AD3C-30DFA56C9B9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138478" y="3779803"/>
                              <a:ext cx="254000" cy="1397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518F27B4-5FC5-4A69-A0CC-981E8C041B89}"/>
                  </a:ext>
                </a:extLst>
              </p:cNvPr>
              <p:cNvGrpSpPr/>
              <p:nvPr/>
            </p:nvGrpSpPr>
            <p:grpSpPr>
              <a:xfrm>
                <a:off x="3001486" y="563563"/>
                <a:ext cx="1018223" cy="920281"/>
                <a:chOff x="3066097" y="563563"/>
                <a:chExt cx="1018223" cy="920281"/>
              </a:xfrm>
            </p:grpSpPr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0E444870-1B27-4C2B-B122-BB0FDD958B3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066097" y="579967"/>
                  <a:ext cx="1018223" cy="90387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5400">
                  <a:solidFill>
                    <a:srgbClr val="4DAF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aphicFrame>
              <p:nvGraphicFramePr>
                <p:cNvPr id="37" name="对象 36">
                  <a:extLst>
                    <a:ext uri="{FF2B5EF4-FFF2-40B4-BE49-F238E27FC236}">
                      <a16:creationId xmlns:a16="http://schemas.microsoft.com/office/drawing/2014/main" id="{EA75769A-C0CE-4C45-B344-180F66AEBAE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482975" y="563563"/>
                <a:ext cx="177800" cy="279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6" name="Equation" r:id="rId20" imgW="177480" imgH="279360" progId="Equation.DSMT4">
                        <p:embed/>
                      </p:oleObj>
                    </mc:Choice>
                    <mc:Fallback>
                      <p:oleObj name="Equation" r:id="rId20" imgW="177480" imgH="279360" progId="Equation.DSMT4">
                        <p:embed/>
                        <p:pic>
                          <p:nvPicPr>
                            <p:cNvPr id="37" name="对象 36">
                              <a:extLst>
                                <a:ext uri="{FF2B5EF4-FFF2-40B4-BE49-F238E27FC236}">
                                  <a16:creationId xmlns:a16="http://schemas.microsoft.com/office/drawing/2014/main" id="{EA75769A-C0CE-4C45-B344-180F66AEBAE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82975" y="563563"/>
                              <a:ext cx="177800" cy="279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" name="对象 37">
                  <a:extLst>
                    <a:ext uri="{FF2B5EF4-FFF2-40B4-BE49-F238E27FC236}">
                      <a16:creationId xmlns:a16="http://schemas.microsoft.com/office/drawing/2014/main" id="{B6A0ACEA-EBF2-4B58-95FB-F4B63C344C9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489008" y="907627"/>
                <a:ext cx="165100" cy="114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7" name="Equation" r:id="rId22" imgW="164880" imgH="114120" progId="Equation.DSMT4">
                        <p:embed/>
                      </p:oleObj>
                    </mc:Choice>
                    <mc:Fallback>
                      <p:oleObj name="Equation" r:id="rId22" imgW="164880" imgH="114120" progId="Equation.DSMT4">
                        <p:embed/>
                        <p:pic>
                          <p:nvPicPr>
                            <p:cNvPr id="38" name="对象 37">
                              <a:extLst>
                                <a:ext uri="{FF2B5EF4-FFF2-40B4-BE49-F238E27FC236}">
                                  <a16:creationId xmlns:a16="http://schemas.microsoft.com/office/drawing/2014/main" id="{B6A0ACEA-EBF2-4B58-95FB-F4B63C344C9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89008" y="907627"/>
                              <a:ext cx="165100" cy="114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9" name="对象 38">
                  <a:extLst>
                    <a:ext uri="{FF2B5EF4-FFF2-40B4-BE49-F238E27FC236}">
                      <a16:creationId xmlns:a16="http://schemas.microsoft.com/office/drawing/2014/main" id="{36F81529-0EBF-4F1B-9853-2F8D1F143EC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152775" y="1085850"/>
                <a:ext cx="838200" cy="254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8" name="Equation" r:id="rId24" imgW="838080" imgH="253800" progId="Equation.DSMT4">
                        <p:embed/>
                      </p:oleObj>
                    </mc:Choice>
                    <mc:Fallback>
                      <p:oleObj name="Equation" r:id="rId24" imgW="838080" imgH="253800" progId="Equation.DSMT4">
                        <p:embed/>
                        <p:pic>
                          <p:nvPicPr>
                            <p:cNvPr id="39" name="对象 38">
                              <a:extLst>
                                <a:ext uri="{FF2B5EF4-FFF2-40B4-BE49-F238E27FC236}">
                                  <a16:creationId xmlns:a16="http://schemas.microsoft.com/office/drawing/2014/main" id="{36F81529-0EBF-4F1B-9853-2F8D1F143EC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52775" y="1085850"/>
                              <a:ext cx="838200" cy="254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B2DB6D16-0904-4E86-AEFD-9F70822BC479}"/>
                  </a:ext>
                </a:extLst>
              </p:cNvPr>
              <p:cNvGrpSpPr/>
              <p:nvPr/>
            </p:nvGrpSpPr>
            <p:grpSpPr>
              <a:xfrm>
                <a:off x="3001486" y="1980546"/>
                <a:ext cx="1018223" cy="3737077"/>
                <a:chOff x="3001486" y="1980546"/>
                <a:chExt cx="1018223" cy="3737077"/>
              </a:xfrm>
            </p:grpSpPr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75839778-136C-421F-AB7A-4B5F1266BF49}"/>
                    </a:ext>
                  </a:extLst>
                </p:cNvPr>
                <p:cNvGrpSpPr/>
                <p:nvPr/>
              </p:nvGrpSpPr>
              <p:grpSpPr>
                <a:xfrm>
                  <a:off x="3001486" y="1980546"/>
                  <a:ext cx="1018223" cy="919598"/>
                  <a:chOff x="3066097" y="564246"/>
                  <a:chExt cx="1018223" cy="919598"/>
                </a:xfrm>
              </p:grpSpPr>
              <p:sp>
                <p:nvSpPr>
                  <p:cNvPr id="42" name="椭圆 41">
                    <a:extLst>
                      <a:ext uri="{FF2B5EF4-FFF2-40B4-BE49-F238E27FC236}">
                        <a16:creationId xmlns:a16="http://schemas.microsoft.com/office/drawing/2014/main" id="{F0EC0E03-D468-4FBD-9450-47EA3A3E676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066097" y="579967"/>
                    <a:ext cx="1018223" cy="90387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5400">
                    <a:solidFill>
                      <a:srgbClr val="377EB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graphicFrame>
                <p:nvGraphicFramePr>
                  <p:cNvPr id="43" name="对象 42">
                    <a:extLst>
                      <a:ext uri="{FF2B5EF4-FFF2-40B4-BE49-F238E27FC236}">
                        <a16:creationId xmlns:a16="http://schemas.microsoft.com/office/drawing/2014/main" id="{6BC6AE1D-44A0-445D-B1F6-8F62F3FD4B7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469799" y="564246"/>
                  <a:ext cx="203200" cy="2794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39" name="Equation" r:id="rId26" imgW="203040" imgH="279360" progId="Equation.DSMT4">
                          <p:embed/>
                        </p:oleObj>
                      </mc:Choice>
                      <mc:Fallback>
                        <p:oleObj name="Equation" r:id="rId26" imgW="203040" imgH="279360" progId="Equation.DSMT4">
                          <p:embed/>
                          <p:pic>
                            <p:nvPicPr>
                              <p:cNvPr id="43" name="对象 42">
                                <a:extLst>
                                  <a:ext uri="{FF2B5EF4-FFF2-40B4-BE49-F238E27FC236}">
                                    <a16:creationId xmlns:a16="http://schemas.microsoft.com/office/drawing/2014/main" id="{6BC6AE1D-44A0-445D-B1F6-8F62F3FD4B71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69799" y="564246"/>
                                <a:ext cx="203200" cy="279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4" name="对象 43">
                    <a:extLst>
                      <a:ext uri="{FF2B5EF4-FFF2-40B4-BE49-F238E27FC236}">
                        <a16:creationId xmlns:a16="http://schemas.microsoft.com/office/drawing/2014/main" id="{E84AA97D-0AF7-4017-8545-E2D08229FDC2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489008" y="907627"/>
                  <a:ext cx="165100" cy="1143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40" name="Equation" r:id="rId28" imgW="164880" imgH="114120" progId="Equation.DSMT4">
                          <p:embed/>
                        </p:oleObj>
                      </mc:Choice>
                      <mc:Fallback>
                        <p:oleObj name="Equation" r:id="rId28" imgW="164880" imgH="114120" progId="Equation.DSMT4">
                          <p:embed/>
                          <p:pic>
                            <p:nvPicPr>
                              <p:cNvPr id="44" name="对象 43">
                                <a:extLst>
                                  <a:ext uri="{FF2B5EF4-FFF2-40B4-BE49-F238E27FC236}">
                                    <a16:creationId xmlns:a16="http://schemas.microsoft.com/office/drawing/2014/main" id="{E84AA97D-0AF7-4017-8545-E2D08229FDC2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89008" y="907627"/>
                                <a:ext cx="165100" cy="1143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5" name="对象 44">
                    <a:extLst>
                      <a:ext uri="{FF2B5EF4-FFF2-40B4-BE49-F238E27FC236}">
                        <a16:creationId xmlns:a16="http://schemas.microsoft.com/office/drawing/2014/main" id="{985F4C0E-F1F3-40B1-BBC3-43DDB1B2556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152775" y="1085850"/>
                  <a:ext cx="8382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41" name="Equation" r:id="rId29" imgW="838080" imgH="253800" progId="Equation.DSMT4">
                          <p:embed/>
                        </p:oleObj>
                      </mc:Choice>
                      <mc:Fallback>
                        <p:oleObj name="Equation" r:id="rId29" imgW="838080" imgH="253800" progId="Equation.DSMT4">
                          <p:embed/>
                          <p:pic>
                            <p:nvPicPr>
                              <p:cNvPr id="45" name="对象 44">
                                <a:extLst>
                                  <a:ext uri="{FF2B5EF4-FFF2-40B4-BE49-F238E27FC236}">
                                    <a16:creationId xmlns:a16="http://schemas.microsoft.com/office/drawing/2014/main" id="{985F4C0E-F1F3-40B1-BBC3-43DDB1B25563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52775" y="1085850"/>
                                <a:ext cx="8382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id="{CCAD5554-3E16-4198-8C77-7DD0C28DBEC8}"/>
                    </a:ext>
                  </a:extLst>
                </p:cNvPr>
                <p:cNvGrpSpPr/>
                <p:nvPr/>
              </p:nvGrpSpPr>
              <p:grpSpPr>
                <a:xfrm>
                  <a:off x="3001486" y="4797425"/>
                  <a:ext cx="1018223" cy="920198"/>
                  <a:chOff x="3066097" y="563646"/>
                  <a:chExt cx="1018223" cy="920198"/>
                </a:xfrm>
              </p:grpSpPr>
              <p:sp>
                <p:nvSpPr>
                  <p:cNvPr id="52" name="椭圆 51">
                    <a:extLst>
                      <a:ext uri="{FF2B5EF4-FFF2-40B4-BE49-F238E27FC236}">
                        <a16:creationId xmlns:a16="http://schemas.microsoft.com/office/drawing/2014/main" id="{512306EF-2EDB-464A-A8F8-2160AC13CD9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066097" y="579967"/>
                    <a:ext cx="1018223" cy="90387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5400">
                    <a:solidFill>
                      <a:srgbClr val="377EB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graphicFrame>
                <p:nvGraphicFramePr>
                  <p:cNvPr id="53" name="对象 52">
                    <a:extLst>
                      <a:ext uri="{FF2B5EF4-FFF2-40B4-BE49-F238E27FC236}">
                        <a16:creationId xmlns:a16="http://schemas.microsoft.com/office/drawing/2014/main" id="{E72549A0-FDDE-45B9-8128-86C2743E677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470910" y="563646"/>
                  <a:ext cx="203200" cy="2794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42" name="Equation" r:id="rId31" imgW="203040" imgH="279360" progId="Equation.DSMT4">
                          <p:embed/>
                        </p:oleObj>
                      </mc:Choice>
                      <mc:Fallback>
                        <p:oleObj name="Equation" r:id="rId31" imgW="203040" imgH="279360" progId="Equation.DSMT4">
                          <p:embed/>
                          <p:pic>
                            <p:nvPicPr>
                              <p:cNvPr id="53" name="对象 52">
                                <a:extLst>
                                  <a:ext uri="{FF2B5EF4-FFF2-40B4-BE49-F238E27FC236}">
                                    <a16:creationId xmlns:a16="http://schemas.microsoft.com/office/drawing/2014/main" id="{E72549A0-FDDE-45B9-8128-86C2743E677C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70910" y="563646"/>
                                <a:ext cx="203200" cy="279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4" name="对象 53">
                    <a:extLst>
                      <a:ext uri="{FF2B5EF4-FFF2-40B4-BE49-F238E27FC236}">
                        <a16:creationId xmlns:a16="http://schemas.microsoft.com/office/drawing/2014/main" id="{3289201A-5410-444C-BA14-698A35B299D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489008" y="907627"/>
                  <a:ext cx="165100" cy="1143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43" name="Equation" r:id="rId33" imgW="164880" imgH="114120" progId="Equation.DSMT4">
                          <p:embed/>
                        </p:oleObj>
                      </mc:Choice>
                      <mc:Fallback>
                        <p:oleObj name="Equation" r:id="rId33" imgW="164880" imgH="114120" progId="Equation.DSMT4">
                          <p:embed/>
                          <p:pic>
                            <p:nvPicPr>
                              <p:cNvPr id="54" name="对象 53">
                                <a:extLst>
                                  <a:ext uri="{FF2B5EF4-FFF2-40B4-BE49-F238E27FC236}">
                                    <a16:creationId xmlns:a16="http://schemas.microsoft.com/office/drawing/2014/main" id="{3289201A-5410-444C-BA14-698A35B299D7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89008" y="907627"/>
                                <a:ext cx="165100" cy="1143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5" name="对象 54">
                    <a:extLst>
                      <a:ext uri="{FF2B5EF4-FFF2-40B4-BE49-F238E27FC236}">
                        <a16:creationId xmlns:a16="http://schemas.microsoft.com/office/drawing/2014/main" id="{C1E9D38F-73A1-4F58-BC11-D0714CEA444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152775" y="1085850"/>
                  <a:ext cx="8382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44" name="Equation" r:id="rId34" imgW="838080" imgH="253800" progId="Equation.DSMT4">
                          <p:embed/>
                        </p:oleObj>
                      </mc:Choice>
                      <mc:Fallback>
                        <p:oleObj name="Equation" r:id="rId34" imgW="838080" imgH="253800" progId="Equation.DSMT4">
                          <p:embed/>
                          <p:pic>
                            <p:nvPicPr>
                              <p:cNvPr id="55" name="对象 54">
                                <a:extLst>
                                  <a:ext uri="{FF2B5EF4-FFF2-40B4-BE49-F238E27FC236}">
                                    <a16:creationId xmlns:a16="http://schemas.microsoft.com/office/drawing/2014/main" id="{C1E9D38F-73A1-4F58-BC11-D0714CEA4445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52775" y="1085850"/>
                                <a:ext cx="8382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A9220EC8-EE09-4290-92D3-DBB3BE0AFAB3}"/>
                    </a:ext>
                  </a:extLst>
                </p:cNvPr>
                <p:cNvGrpSpPr/>
                <p:nvPr/>
              </p:nvGrpSpPr>
              <p:grpSpPr>
                <a:xfrm>
                  <a:off x="3001486" y="3396846"/>
                  <a:ext cx="1018223" cy="903877"/>
                  <a:chOff x="4135437" y="3385345"/>
                  <a:chExt cx="1018223" cy="903877"/>
                </a:xfrm>
              </p:grpSpPr>
              <p:sp>
                <p:nvSpPr>
                  <p:cNvPr id="47" name="椭圆 46">
                    <a:extLst>
                      <a:ext uri="{FF2B5EF4-FFF2-40B4-BE49-F238E27FC236}">
                        <a16:creationId xmlns:a16="http://schemas.microsoft.com/office/drawing/2014/main" id="{2BD897CD-87AF-448D-9FBD-4647C627799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135437" y="3385345"/>
                    <a:ext cx="1018223" cy="90387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5400">
                    <a:solidFill>
                      <a:srgbClr val="377EB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graphicFrame>
                <p:nvGraphicFramePr>
                  <p:cNvPr id="56" name="对象 55">
                    <a:extLst>
                      <a:ext uri="{FF2B5EF4-FFF2-40B4-BE49-F238E27FC236}">
                        <a16:creationId xmlns:a16="http://schemas.microsoft.com/office/drawing/2014/main" id="{91048F03-ED60-4FB2-A38F-B2C9B46AA18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517548" y="3767433"/>
                  <a:ext cx="254000" cy="139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45" name="Equation" r:id="rId35" imgW="254539" imgH="140405" progId="Equation.DSMT4">
                          <p:embed/>
                        </p:oleObj>
                      </mc:Choice>
                      <mc:Fallback>
                        <p:oleObj name="Equation" r:id="rId35" imgW="254539" imgH="140405" progId="Equation.DSMT4">
                          <p:embed/>
                          <p:pic>
                            <p:nvPicPr>
                              <p:cNvPr id="56" name="对象 55">
                                <a:extLst>
                                  <a:ext uri="{FF2B5EF4-FFF2-40B4-BE49-F238E27FC236}">
                                    <a16:creationId xmlns:a16="http://schemas.microsoft.com/office/drawing/2014/main" id="{91048F03-ED60-4FB2-A38F-B2C9B46AA183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517548" y="3767433"/>
                                <a:ext cx="254000" cy="1397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3E25C8C5-B491-4187-8B66-F7F59B086407}"/>
                  </a:ext>
                </a:extLst>
              </p:cNvPr>
              <p:cNvGrpSpPr/>
              <p:nvPr/>
            </p:nvGrpSpPr>
            <p:grpSpPr>
              <a:xfrm>
                <a:off x="5381229" y="1166278"/>
                <a:ext cx="949960" cy="843280"/>
                <a:chOff x="5381229" y="1166278"/>
                <a:chExt cx="949960" cy="843280"/>
              </a:xfrm>
            </p:grpSpPr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A975FCA0-7CF2-4BB6-9C4F-4B3791E5D42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381229" y="1166278"/>
                  <a:ext cx="949960" cy="84328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rgbClr val="4DAF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60" name="对象 59">
                  <a:extLst>
                    <a:ext uri="{FF2B5EF4-FFF2-40B4-BE49-F238E27FC236}">
                      <a16:creationId xmlns:a16="http://schemas.microsoft.com/office/drawing/2014/main" id="{1946CD62-30CA-4961-A25F-D2D22F435B5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73659" y="1206896"/>
                <a:ext cx="165100" cy="165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46" name="Equation" r:id="rId37" imgW="164880" imgH="164880" progId="Equation.DSMT4">
                        <p:embed/>
                      </p:oleObj>
                    </mc:Choice>
                    <mc:Fallback>
                      <p:oleObj name="Equation" r:id="rId37" imgW="164880" imgH="164880" progId="Equation.DSMT4">
                        <p:embed/>
                        <p:pic>
                          <p:nvPicPr>
                            <p:cNvPr id="60" name="对象 59">
                              <a:extLst>
                                <a:ext uri="{FF2B5EF4-FFF2-40B4-BE49-F238E27FC236}">
                                  <a16:creationId xmlns:a16="http://schemas.microsoft.com/office/drawing/2014/main" id="{1946CD62-30CA-4961-A25F-D2D22F435B5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3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73659" y="1206896"/>
                              <a:ext cx="165100" cy="165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1" name="对象 60">
                  <a:extLst>
                    <a:ext uri="{FF2B5EF4-FFF2-40B4-BE49-F238E27FC236}">
                      <a16:creationId xmlns:a16="http://schemas.microsoft.com/office/drawing/2014/main" id="{D554EF8C-C5AD-469F-B12F-CF28683D1BF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73659" y="1493938"/>
                <a:ext cx="165100" cy="114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47" name="Equation" r:id="rId39" imgW="164880" imgH="114120" progId="Equation.DSMT4">
                        <p:embed/>
                      </p:oleObj>
                    </mc:Choice>
                    <mc:Fallback>
                      <p:oleObj name="Equation" r:id="rId39" imgW="164880" imgH="114120" progId="Equation.DSMT4">
                        <p:embed/>
                        <p:pic>
                          <p:nvPicPr>
                            <p:cNvPr id="61" name="对象 60">
                              <a:extLst>
                                <a:ext uri="{FF2B5EF4-FFF2-40B4-BE49-F238E27FC236}">
                                  <a16:creationId xmlns:a16="http://schemas.microsoft.com/office/drawing/2014/main" id="{D554EF8C-C5AD-469F-B12F-CF28683D1BF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73659" y="1493938"/>
                              <a:ext cx="165100" cy="114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2" name="对象 61">
                  <a:extLst>
                    <a:ext uri="{FF2B5EF4-FFF2-40B4-BE49-F238E27FC236}">
                      <a16:creationId xmlns:a16="http://schemas.microsoft.com/office/drawing/2014/main" id="{51952470-E486-4530-BBF0-670A64521A8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4677188"/>
                    </p:ext>
                  </p:extLst>
                </p:nvPr>
              </p:nvGraphicFramePr>
              <p:xfrm>
                <a:off x="5513309" y="1691084"/>
                <a:ext cx="685800" cy="215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48" name="Equation" r:id="rId40" imgW="685800" imgH="215640" progId="Equation.DSMT4">
                        <p:embed/>
                      </p:oleObj>
                    </mc:Choice>
                    <mc:Fallback>
                      <p:oleObj name="Equation" r:id="rId40" imgW="685800" imgH="215640" progId="Equation.DSMT4">
                        <p:embed/>
                        <p:pic>
                          <p:nvPicPr>
                            <p:cNvPr id="62" name="对象 61">
                              <a:extLst>
                                <a:ext uri="{FF2B5EF4-FFF2-40B4-BE49-F238E27FC236}">
                                  <a16:creationId xmlns:a16="http://schemas.microsoft.com/office/drawing/2014/main" id="{51952470-E486-4530-BBF0-670A64521A8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13309" y="1691084"/>
                              <a:ext cx="685800" cy="215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72C5F55B-62F9-4907-9BA9-B195F8A7BC70}"/>
                  </a:ext>
                </a:extLst>
              </p:cNvPr>
              <p:cNvGrpSpPr/>
              <p:nvPr/>
            </p:nvGrpSpPr>
            <p:grpSpPr>
              <a:xfrm>
                <a:off x="5381229" y="2881243"/>
                <a:ext cx="949960" cy="843280"/>
                <a:chOff x="5381229" y="2881243"/>
                <a:chExt cx="949960" cy="843280"/>
              </a:xfrm>
            </p:grpSpPr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EC821DA0-FED9-412E-8244-DDD65C775F6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381229" y="2881243"/>
                  <a:ext cx="949960" cy="84328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rgbClr val="E41A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65" name="对象 64">
                  <a:extLst>
                    <a:ext uri="{FF2B5EF4-FFF2-40B4-BE49-F238E27FC236}">
                      <a16:creationId xmlns:a16="http://schemas.microsoft.com/office/drawing/2014/main" id="{3CCCEC5A-C4B5-4A28-99DE-0996F67E52D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79454" y="2922588"/>
                <a:ext cx="152400" cy="165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49" name="Equation" r:id="rId42" imgW="152280" imgH="164880" progId="Equation.DSMT4">
                        <p:embed/>
                      </p:oleObj>
                    </mc:Choice>
                    <mc:Fallback>
                      <p:oleObj name="Equation" r:id="rId42" imgW="152280" imgH="164880" progId="Equation.DSMT4">
                        <p:embed/>
                        <p:pic>
                          <p:nvPicPr>
                            <p:cNvPr id="65" name="对象 64">
                              <a:extLst>
                                <a:ext uri="{FF2B5EF4-FFF2-40B4-BE49-F238E27FC236}">
                                  <a16:creationId xmlns:a16="http://schemas.microsoft.com/office/drawing/2014/main" id="{3CCCEC5A-C4B5-4A28-99DE-0996F67E52D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79454" y="2922588"/>
                              <a:ext cx="152400" cy="165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6" name="对象 65">
                  <a:extLst>
                    <a:ext uri="{FF2B5EF4-FFF2-40B4-BE49-F238E27FC236}">
                      <a16:creationId xmlns:a16="http://schemas.microsoft.com/office/drawing/2014/main" id="{E6560AB3-FB40-4AD8-AB9D-F1380E65B0C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73659" y="3208903"/>
                <a:ext cx="165100" cy="114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0" name="Equation" r:id="rId44" imgW="164880" imgH="114120" progId="Equation.DSMT4">
                        <p:embed/>
                      </p:oleObj>
                    </mc:Choice>
                    <mc:Fallback>
                      <p:oleObj name="Equation" r:id="rId44" imgW="164880" imgH="114120" progId="Equation.DSMT4">
                        <p:embed/>
                        <p:pic>
                          <p:nvPicPr>
                            <p:cNvPr id="66" name="对象 65">
                              <a:extLst>
                                <a:ext uri="{FF2B5EF4-FFF2-40B4-BE49-F238E27FC236}">
                                  <a16:creationId xmlns:a16="http://schemas.microsoft.com/office/drawing/2014/main" id="{E6560AB3-FB40-4AD8-AB9D-F1380E65B0C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73659" y="3208903"/>
                              <a:ext cx="165100" cy="114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7" name="对象 66">
                  <a:extLst>
                    <a:ext uri="{FF2B5EF4-FFF2-40B4-BE49-F238E27FC236}">
                      <a16:creationId xmlns:a16="http://schemas.microsoft.com/office/drawing/2014/main" id="{6D18E743-8D8A-4EDD-AB76-391F7987AE8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513309" y="3406049"/>
                <a:ext cx="685800" cy="215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1" name="Equation" r:id="rId45" imgW="685800" imgH="215640" progId="Equation.DSMT4">
                        <p:embed/>
                      </p:oleObj>
                    </mc:Choice>
                    <mc:Fallback>
                      <p:oleObj name="Equation" r:id="rId45" imgW="685800" imgH="215640" progId="Equation.DSMT4">
                        <p:embed/>
                        <p:pic>
                          <p:nvPicPr>
                            <p:cNvPr id="67" name="对象 66">
                              <a:extLst>
                                <a:ext uri="{FF2B5EF4-FFF2-40B4-BE49-F238E27FC236}">
                                  <a16:creationId xmlns:a16="http://schemas.microsoft.com/office/drawing/2014/main" id="{6D18E743-8D8A-4EDD-AB76-391F7987AE8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13309" y="3406049"/>
                              <a:ext cx="685800" cy="215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69" name="直接箭头连接符 68">
                <a:extLst>
                  <a:ext uri="{FF2B5EF4-FFF2-40B4-BE49-F238E27FC236}">
                    <a16:creationId xmlns:a16="http://schemas.microsoft.com/office/drawing/2014/main" id="{FE88C088-894D-49C0-AA50-1BC68593B252}"/>
                  </a:ext>
                </a:extLst>
              </p:cNvPr>
              <p:cNvCxnSpPr>
                <a:cxnSpLocks/>
                <a:stCxn id="36" idx="4"/>
                <a:endCxn id="43" idx="0"/>
              </p:cNvCxnSpPr>
              <p:nvPr/>
            </p:nvCxnSpPr>
            <p:spPr>
              <a:xfrm flipH="1">
                <a:off x="3506788" y="1483844"/>
                <a:ext cx="3810" cy="496702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B88A0CD3-DAB3-433E-84A9-2EEDDDDF4E3C}"/>
                  </a:ext>
                </a:extLst>
              </p:cNvPr>
              <p:cNvCxnSpPr>
                <a:cxnSpLocks/>
                <a:stCxn id="42" idx="4"/>
                <a:endCxn id="47" idx="0"/>
              </p:cNvCxnSpPr>
              <p:nvPr/>
            </p:nvCxnSpPr>
            <p:spPr>
              <a:xfrm>
                <a:off x="3510598" y="2900144"/>
                <a:ext cx="0" cy="496702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0AB7074F-487C-466B-B535-E1E40F5AA725}"/>
                  </a:ext>
                </a:extLst>
              </p:cNvPr>
              <p:cNvCxnSpPr>
                <a:cxnSpLocks/>
                <a:stCxn id="47" idx="4"/>
                <a:endCxn id="52" idx="0"/>
              </p:cNvCxnSpPr>
              <p:nvPr/>
            </p:nvCxnSpPr>
            <p:spPr>
              <a:xfrm>
                <a:off x="3510598" y="4300723"/>
                <a:ext cx="0" cy="513023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4E74D707-8B52-4644-BB3C-BDF67AC8C024}"/>
                  </a:ext>
                </a:extLst>
              </p:cNvPr>
              <p:cNvCxnSpPr>
                <a:stCxn id="36" idx="5"/>
                <a:endCxn id="64" idx="1"/>
              </p:cNvCxnSpPr>
              <p:nvPr/>
            </p:nvCxnSpPr>
            <p:spPr>
              <a:xfrm>
                <a:off x="3870594" y="1351474"/>
                <a:ext cx="1649753" cy="1653264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C8DF7A0A-DC6F-4634-9617-0D8B5AE9C34F}"/>
                  </a:ext>
                </a:extLst>
              </p:cNvPr>
              <p:cNvCxnSpPr>
                <a:stCxn id="42" idx="5"/>
                <a:endCxn id="64" idx="2"/>
              </p:cNvCxnSpPr>
              <p:nvPr/>
            </p:nvCxnSpPr>
            <p:spPr>
              <a:xfrm>
                <a:off x="3870594" y="2767774"/>
                <a:ext cx="1510635" cy="535109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823337AC-D7FC-4B50-9859-E70A8EDF42A7}"/>
                  </a:ext>
                </a:extLst>
              </p:cNvPr>
              <p:cNvCxnSpPr>
                <a:cxnSpLocks/>
                <a:stCxn id="47" idx="6"/>
                <a:endCxn id="64" idx="3"/>
              </p:cNvCxnSpPr>
              <p:nvPr/>
            </p:nvCxnSpPr>
            <p:spPr>
              <a:xfrm flipV="1">
                <a:off x="4019709" y="3601028"/>
                <a:ext cx="1500638" cy="247757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>
                <a:extLst>
                  <a:ext uri="{FF2B5EF4-FFF2-40B4-BE49-F238E27FC236}">
                    <a16:creationId xmlns:a16="http://schemas.microsoft.com/office/drawing/2014/main" id="{F8F1D601-E349-4BCC-95FA-809BAD6E00EF}"/>
                  </a:ext>
                </a:extLst>
              </p:cNvPr>
              <p:cNvCxnSpPr>
                <a:stCxn id="52" idx="6"/>
                <a:endCxn id="64" idx="4"/>
              </p:cNvCxnSpPr>
              <p:nvPr/>
            </p:nvCxnSpPr>
            <p:spPr>
              <a:xfrm flipV="1">
                <a:off x="4019709" y="3724523"/>
                <a:ext cx="1836500" cy="1541162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D7E3E795-E5D4-42F8-BBA9-EB66C0886F96}"/>
                  </a:ext>
                </a:extLst>
              </p:cNvPr>
              <p:cNvCxnSpPr>
                <a:stCxn id="5" idx="2"/>
                <a:endCxn id="64" idx="7"/>
              </p:cNvCxnSpPr>
              <p:nvPr/>
            </p:nvCxnSpPr>
            <p:spPr>
              <a:xfrm flipH="1">
                <a:off x="6192071" y="1219412"/>
                <a:ext cx="1598427" cy="1785326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BE180768-1875-4DD2-ABC0-DA96E950EB99}"/>
                  </a:ext>
                </a:extLst>
              </p:cNvPr>
              <p:cNvCxnSpPr>
                <a:stCxn id="20" idx="2"/>
                <a:endCxn id="64" idx="6"/>
              </p:cNvCxnSpPr>
              <p:nvPr/>
            </p:nvCxnSpPr>
            <p:spPr>
              <a:xfrm flipH="1">
                <a:off x="6331189" y="2542576"/>
                <a:ext cx="1459309" cy="760307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AD65765B-9F87-431E-A538-BFAE8F51674B}"/>
                  </a:ext>
                </a:extLst>
              </p:cNvPr>
              <p:cNvCxnSpPr>
                <a:cxnSpLocks/>
                <a:stCxn id="25" idx="2"/>
                <a:endCxn id="64" idx="5"/>
              </p:cNvCxnSpPr>
              <p:nvPr/>
            </p:nvCxnSpPr>
            <p:spPr>
              <a:xfrm flipH="1" flipV="1">
                <a:off x="6192071" y="3601028"/>
                <a:ext cx="1598427" cy="248625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1A30FE00-A421-4372-8530-A09E595FDAB6}"/>
                  </a:ext>
                </a:extLst>
              </p:cNvPr>
              <p:cNvCxnSpPr>
                <a:stCxn id="30" idx="2"/>
              </p:cNvCxnSpPr>
              <p:nvPr/>
            </p:nvCxnSpPr>
            <p:spPr>
              <a:xfrm flipH="1" flipV="1">
                <a:off x="6012074" y="3704194"/>
                <a:ext cx="1778424" cy="1468622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59CE88ED-8EE2-409B-ADA2-A042DCD8F285}"/>
                  </a:ext>
                </a:extLst>
              </p:cNvPr>
              <p:cNvCxnSpPr>
                <a:stCxn id="59" idx="4"/>
                <a:endCxn id="64" idx="0"/>
              </p:cNvCxnSpPr>
              <p:nvPr/>
            </p:nvCxnSpPr>
            <p:spPr>
              <a:xfrm>
                <a:off x="5856209" y="2009558"/>
                <a:ext cx="0" cy="871685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79B41F4-F40A-4795-B4C5-BFEE54CFF375}"/>
                </a:ext>
              </a:extLst>
            </p:cNvPr>
            <p:cNvSpPr txBox="1"/>
            <p:nvPr/>
          </p:nvSpPr>
          <p:spPr>
            <a:xfrm>
              <a:off x="4682147" y="4586399"/>
              <a:ext cx="3863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Displacement Detection Bayesian Model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E1B3809-0012-4F46-A895-D85901F2491D}"/>
              </a:ext>
            </a:extLst>
          </p:cNvPr>
          <p:cNvGrpSpPr/>
          <p:nvPr/>
        </p:nvGrpSpPr>
        <p:grpSpPr>
          <a:xfrm>
            <a:off x="3934090" y="5396152"/>
            <a:ext cx="4483603" cy="973441"/>
            <a:chOff x="4298889" y="5252429"/>
            <a:chExt cx="4483603" cy="97344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25D8A21-7ADC-480D-A50F-3175FC775B58}"/>
                </a:ext>
              </a:extLst>
            </p:cNvPr>
            <p:cNvSpPr/>
            <p:nvPr/>
          </p:nvSpPr>
          <p:spPr>
            <a:xfrm>
              <a:off x="4298889" y="5252429"/>
              <a:ext cx="4483603" cy="949480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507B290-1D60-4340-A14A-5EB7D82D313C}"/>
                </a:ext>
              </a:extLst>
            </p:cNvPr>
            <p:cNvSpPr txBox="1"/>
            <p:nvPr/>
          </p:nvSpPr>
          <p:spPr>
            <a:xfrm>
              <a:off x="5228472" y="5887316"/>
              <a:ext cx="26244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Markov Chain Monte Carlo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F264B9CF-F37D-47ED-ACC6-FAFE581ADE0F}"/>
                </a:ext>
              </a:extLst>
            </p:cNvPr>
            <p:cNvSpPr>
              <a:spLocks/>
            </p:cNvSpPr>
            <p:nvPr/>
          </p:nvSpPr>
          <p:spPr>
            <a:xfrm>
              <a:off x="4430415" y="5281978"/>
              <a:ext cx="1966326" cy="60327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Metropolis-Hasting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470A1E78-42A4-460D-BE5B-2C71E2A7FDDC}"/>
                </a:ext>
              </a:extLst>
            </p:cNvPr>
            <p:cNvSpPr>
              <a:spLocks/>
            </p:cNvSpPr>
            <p:nvPr/>
          </p:nvSpPr>
          <p:spPr>
            <a:xfrm>
              <a:off x="6685710" y="5281978"/>
              <a:ext cx="1966326" cy="60327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No-U-Turn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EF33116C-0F1D-430F-AA3C-CFDD254DA909}"/>
              </a:ext>
            </a:extLst>
          </p:cNvPr>
          <p:cNvSpPr txBox="1"/>
          <p:nvPr/>
        </p:nvSpPr>
        <p:spPr>
          <a:xfrm>
            <a:off x="5212326" y="415309"/>
            <a:ext cx="1927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Bayesian Inference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04F59E8-2A3D-4263-AC37-01606E199264}"/>
              </a:ext>
            </a:extLst>
          </p:cNvPr>
          <p:cNvGrpSpPr/>
          <p:nvPr/>
        </p:nvGrpSpPr>
        <p:grpSpPr>
          <a:xfrm>
            <a:off x="788362" y="2335661"/>
            <a:ext cx="2544373" cy="2197678"/>
            <a:chOff x="788362" y="2322598"/>
            <a:chExt cx="2544373" cy="2197678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50803150-97A0-43CC-9008-49E0F861D0A4}"/>
                </a:ext>
              </a:extLst>
            </p:cNvPr>
            <p:cNvSpPr/>
            <p:nvPr/>
          </p:nvSpPr>
          <p:spPr>
            <a:xfrm>
              <a:off x="788362" y="2326107"/>
              <a:ext cx="2544373" cy="219416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88B2E15F-E0BA-4D9A-BB66-7B3EF9415454}"/>
                </a:ext>
              </a:extLst>
            </p:cNvPr>
            <p:cNvSpPr txBox="1"/>
            <p:nvPr/>
          </p:nvSpPr>
          <p:spPr>
            <a:xfrm>
              <a:off x="942957" y="2322598"/>
              <a:ext cx="2235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Kinematic</a:t>
              </a:r>
              <a:r>
                <a:rPr lang="en-US" altLang="zh-CN" dirty="0"/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Positioning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13279F34-DB73-4D5A-96E8-DCF8111F2D6D}"/>
                </a:ext>
              </a:extLst>
            </p:cNvPr>
            <p:cNvCxnSpPr>
              <a:cxnSpLocks/>
              <a:stCxn id="70" idx="3"/>
              <a:endCxn id="68" idx="3"/>
            </p:cNvCxnSpPr>
            <p:nvPr/>
          </p:nvCxnSpPr>
          <p:spPr>
            <a:xfrm>
              <a:off x="2820772" y="3106456"/>
              <a:ext cx="12700" cy="64520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AFA41EAD-6E6C-47D2-B491-6E233BD2A54C}"/>
                </a:ext>
              </a:extLst>
            </p:cNvPr>
            <p:cNvCxnSpPr>
              <a:cxnSpLocks/>
              <a:stCxn id="68" idx="1"/>
              <a:endCxn id="70" idx="1"/>
            </p:cNvCxnSpPr>
            <p:nvPr/>
          </p:nvCxnSpPr>
          <p:spPr>
            <a:xfrm rot="10800000">
              <a:off x="1300325" y="3106456"/>
              <a:ext cx="12700" cy="64520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BA8BD3A-F937-438B-B534-FEB4622081F5}"/>
                </a:ext>
              </a:extLst>
            </p:cNvPr>
            <p:cNvGrpSpPr/>
            <p:nvPr/>
          </p:nvGrpSpPr>
          <p:grpSpPr>
            <a:xfrm>
              <a:off x="889093" y="2779131"/>
              <a:ext cx="2342910" cy="1653944"/>
              <a:chOff x="922756" y="2779131"/>
              <a:chExt cx="2342910" cy="1653944"/>
            </a:xfrm>
          </p:grpSpPr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18400E6A-AFD8-4B89-9CCA-E448F7E6871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33988" y="3499664"/>
                <a:ext cx="1520447" cy="504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Prediction</a:t>
                </a: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  <a:endPara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01EFBD19-A5A8-4C05-A872-998D8832577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33988" y="2854456"/>
                <a:ext cx="1520447" cy="504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Measurement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  <a:endPara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0F368A48-5507-4E92-8336-563F668927A1}"/>
                  </a:ext>
                </a:extLst>
              </p:cNvPr>
              <p:cNvSpPr/>
              <p:nvPr/>
            </p:nvSpPr>
            <p:spPr>
              <a:xfrm>
                <a:off x="922756" y="2779131"/>
                <a:ext cx="2342910" cy="1653944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D3423422-AD89-4E3F-B076-2AD00E82DBC9}"/>
                  </a:ext>
                </a:extLst>
              </p:cNvPr>
              <p:cNvSpPr txBox="1"/>
              <p:nvPr/>
            </p:nvSpPr>
            <p:spPr>
              <a:xfrm>
                <a:off x="936683" y="4018241"/>
                <a:ext cx="23150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Extended Kalman Filter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07" name="矩形 106">
            <a:extLst>
              <a:ext uri="{FF2B5EF4-FFF2-40B4-BE49-F238E27FC236}">
                <a16:creationId xmlns:a16="http://schemas.microsoft.com/office/drawing/2014/main" id="{F45523AC-71A6-46B3-8245-C33FFEB62650}"/>
              </a:ext>
            </a:extLst>
          </p:cNvPr>
          <p:cNvSpPr/>
          <p:nvPr/>
        </p:nvSpPr>
        <p:spPr>
          <a:xfrm>
            <a:off x="788362" y="1072671"/>
            <a:ext cx="2544373" cy="79426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GNSS Observations</a:t>
            </a:r>
          </a:p>
        </p:txBody>
      </p:sp>
      <p:sp>
        <p:nvSpPr>
          <p:cNvPr id="108" name="箭头: 下 107">
            <a:extLst>
              <a:ext uri="{FF2B5EF4-FFF2-40B4-BE49-F238E27FC236}">
                <a16:creationId xmlns:a16="http://schemas.microsoft.com/office/drawing/2014/main" id="{93749470-A5B3-45EE-8D14-599C3C4DBD5C}"/>
              </a:ext>
            </a:extLst>
          </p:cNvPr>
          <p:cNvSpPr/>
          <p:nvPr/>
        </p:nvSpPr>
        <p:spPr>
          <a:xfrm>
            <a:off x="1700548" y="1923658"/>
            <a:ext cx="720000" cy="360000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箭头: 右 108">
            <a:extLst>
              <a:ext uri="{FF2B5EF4-FFF2-40B4-BE49-F238E27FC236}">
                <a16:creationId xmlns:a16="http://schemas.microsoft.com/office/drawing/2014/main" id="{4268FEF5-1B33-45E9-BE98-03A04BEB7619}"/>
              </a:ext>
            </a:extLst>
          </p:cNvPr>
          <p:cNvSpPr/>
          <p:nvPr/>
        </p:nvSpPr>
        <p:spPr>
          <a:xfrm>
            <a:off x="3405130" y="3074500"/>
            <a:ext cx="360000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F677CA2-1DA0-4C5C-A3E3-435FC61C5ED7}"/>
              </a:ext>
            </a:extLst>
          </p:cNvPr>
          <p:cNvGrpSpPr/>
          <p:nvPr/>
        </p:nvGrpSpPr>
        <p:grpSpPr>
          <a:xfrm>
            <a:off x="9031267" y="2094727"/>
            <a:ext cx="2063208" cy="2679546"/>
            <a:chOff x="9447827" y="2081664"/>
            <a:chExt cx="2063208" cy="2679546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F77752AF-8FDD-4482-971D-4C2CD20F7335}"/>
                </a:ext>
              </a:extLst>
            </p:cNvPr>
            <p:cNvSpPr/>
            <p:nvPr/>
          </p:nvSpPr>
          <p:spPr>
            <a:xfrm>
              <a:off x="9447827" y="2081664"/>
              <a:ext cx="2063208" cy="2679546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D36A4A2E-F104-4CFA-B294-F777FF12906F}"/>
                </a:ext>
              </a:extLst>
            </p:cNvPr>
            <p:cNvSpPr>
              <a:spLocks/>
            </p:cNvSpPr>
            <p:nvPr/>
          </p:nvSpPr>
          <p:spPr>
            <a:xfrm>
              <a:off x="9518955" y="4056421"/>
              <a:ext cx="1920952" cy="5945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Posterior 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Samples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0862B925-A2D6-4054-A604-D97D8EC51C0C}"/>
                </a:ext>
              </a:extLst>
            </p:cNvPr>
            <p:cNvSpPr>
              <a:spLocks/>
            </p:cNvSpPr>
            <p:nvPr/>
          </p:nvSpPr>
          <p:spPr>
            <a:xfrm>
              <a:off x="9518955" y="3125410"/>
              <a:ext cx="1920952" cy="5945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Displacement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Identification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9D98564D-3F8C-4403-A863-077342A2B382}"/>
                </a:ext>
              </a:extLst>
            </p:cNvPr>
            <p:cNvSpPr>
              <a:spLocks/>
            </p:cNvSpPr>
            <p:nvPr/>
          </p:nvSpPr>
          <p:spPr>
            <a:xfrm>
              <a:off x="9518955" y="2194400"/>
              <a:ext cx="1920952" cy="5945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Displacement 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Extraction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396BCB9A-1891-48C3-BF75-7ED0A1A99ECD}"/>
                </a:ext>
              </a:extLst>
            </p:cNvPr>
            <p:cNvCxnSpPr>
              <a:stCxn id="112" idx="0"/>
              <a:endCxn id="113" idx="2"/>
            </p:cNvCxnSpPr>
            <p:nvPr/>
          </p:nvCxnSpPr>
          <p:spPr>
            <a:xfrm flipV="1">
              <a:off x="10479431" y="3719973"/>
              <a:ext cx="0" cy="336448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BD8251DB-D047-43B9-ABD3-28C3E58EEB89}"/>
                </a:ext>
              </a:extLst>
            </p:cNvPr>
            <p:cNvCxnSpPr>
              <a:stCxn id="113" idx="0"/>
              <a:endCxn id="114" idx="2"/>
            </p:cNvCxnSpPr>
            <p:nvPr/>
          </p:nvCxnSpPr>
          <p:spPr>
            <a:xfrm flipV="1">
              <a:off x="10479431" y="2788963"/>
              <a:ext cx="0" cy="336447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箭头: 右 120">
            <a:extLst>
              <a:ext uri="{FF2B5EF4-FFF2-40B4-BE49-F238E27FC236}">
                <a16:creationId xmlns:a16="http://schemas.microsoft.com/office/drawing/2014/main" id="{9659658F-E43D-4477-96A1-EB311804C01F}"/>
              </a:ext>
            </a:extLst>
          </p:cNvPr>
          <p:cNvSpPr/>
          <p:nvPr/>
        </p:nvSpPr>
        <p:spPr>
          <a:xfrm>
            <a:off x="8598871" y="3074500"/>
            <a:ext cx="360000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7986CC63-1480-473B-A554-E1A74EAE0859}"/>
              </a:ext>
            </a:extLst>
          </p:cNvPr>
          <p:cNvCxnSpPr>
            <a:cxnSpLocks/>
            <a:stCxn id="115" idx="0"/>
            <a:endCxn id="10" idx="0"/>
          </p:cNvCxnSpPr>
          <p:nvPr/>
        </p:nvCxnSpPr>
        <p:spPr>
          <a:xfrm rot="16200000" flipV="1">
            <a:off x="7579693" y="-388452"/>
            <a:ext cx="1079379" cy="3886979"/>
          </a:xfrm>
          <a:prstGeom prst="bentConnector3">
            <a:avLst>
              <a:gd name="adj1" fmla="val 121179"/>
            </a:avLst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05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810D9AAD-FE39-4FD5-AC44-1027442AAA55}"/>
              </a:ext>
            </a:extLst>
          </p:cNvPr>
          <p:cNvSpPr/>
          <p:nvPr/>
        </p:nvSpPr>
        <p:spPr>
          <a:xfrm>
            <a:off x="3837525" y="441435"/>
            <a:ext cx="4688951" cy="5986130"/>
          </a:xfrm>
          <a:prstGeom prst="rect">
            <a:avLst/>
          </a:prstGeom>
          <a:noFill/>
          <a:ln w="254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6B1C7E5-19E6-4D7E-88C7-14E7C1B76D8A}"/>
              </a:ext>
            </a:extLst>
          </p:cNvPr>
          <p:cNvGrpSpPr/>
          <p:nvPr/>
        </p:nvGrpSpPr>
        <p:grpSpPr>
          <a:xfrm>
            <a:off x="3934090" y="1015348"/>
            <a:ext cx="4483603" cy="4193555"/>
            <a:chOff x="4298889" y="871625"/>
            <a:chExt cx="4483603" cy="419355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DDDB954-A8B6-460C-871E-BA72F08E6126}"/>
                </a:ext>
              </a:extLst>
            </p:cNvPr>
            <p:cNvSpPr/>
            <p:nvPr/>
          </p:nvSpPr>
          <p:spPr>
            <a:xfrm>
              <a:off x="4298889" y="871625"/>
              <a:ext cx="4483603" cy="4193555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BCE2BC0-A25A-4521-BA85-8C5755A0587F}"/>
                </a:ext>
              </a:extLst>
            </p:cNvPr>
            <p:cNvGrpSpPr/>
            <p:nvPr/>
          </p:nvGrpSpPr>
          <p:grpSpPr>
            <a:xfrm>
              <a:off x="4573215" y="1001007"/>
              <a:ext cx="3996627" cy="3475292"/>
              <a:chOff x="3001486" y="563563"/>
              <a:chExt cx="5738972" cy="5154060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E48B36C6-7C32-4715-A266-D73FCE815F16}"/>
                  </a:ext>
                </a:extLst>
              </p:cNvPr>
              <p:cNvGrpSpPr/>
              <p:nvPr/>
            </p:nvGrpSpPr>
            <p:grpSpPr>
              <a:xfrm>
                <a:off x="7790498" y="781685"/>
                <a:ext cx="949960" cy="859367"/>
                <a:chOff x="9172258" y="1127125"/>
                <a:chExt cx="949960" cy="859367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09BB47BD-43E3-4928-B4D4-848D4AE7453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172258" y="1143212"/>
                  <a:ext cx="949960" cy="84328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rgbClr val="4DAF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12" name="对象 11">
                  <a:extLst>
                    <a:ext uri="{FF2B5EF4-FFF2-40B4-BE49-F238E27FC236}">
                      <a16:creationId xmlns:a16="http://schemas.microsoft.com/office/drawing/2014/main" id="{1EB5A1FF-97A4-4ED1-B1DC-F84D688F023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532938" y="1127125"/>
                <a:ext cx="228600" cy="279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50" name="Equation" r:id="rId3" imgW="228600" imgH="279360" progId="Equation.DSMT4">
                        <p:embed/>
                      </p:oleObj>
                    </mc:Choice>
                    <mc:Fallback>
                      <p:oleObj name="Equation" r:id="rId3" imgW="228600" imgH="279360" progId="Equation.DSMT4">
                        <p:embed/>
                        <p:pic>
                          <p:nvPicPr>
                            <p:cNvPr id="12" name="对象 11">
                              <a:extLst>
                                <a:ext uri="{FF2B5EF4-FFF2-40B4-BE49-F238E27FC236}">
                                  <a16:creationId xmlns:a16="http://schemas.microsoft.com/office/drawing/2014/main" id="{1EB5A1FF-97A4-4ED1-B1DC-F84D688F023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32938" y="1127125"/>
                              <a:ext cx="228600" cy="279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" name="对象 12">
                  <a:extLst>
                    <a:ext uri="{FF2B5EF4-FFF2-40B4-BE49-F238E27FC236}">
                      <a16:creationId xmlns:a16="http://schemas.microsoft.com/office/drawing/2014/main" id="{11F12D60-D769-4635-834E-BD62CA0C97C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564688" y="1470872"/>
                <a:ext cx="165100" cy="114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51" name="Equation" r:id="rId5" imgW="164880" imgH="114120" progId="Equation.DSMT4">
                        <p:embed/>
                      </p:oleObj>
                    </mc:Choice>
                    <mc:Fallback>
                      <p:oleObj name="Equation" r:id="rId5" imgW="164880" imgH="114120" progId="Equation.DSMT4">
                        <p:embed/>
                        <p:pic>
                          <p:nvPicPr>
                            <p:cNvPr id="13" name="对象 12">
                              <a:extLst>
                                <a:ext uri="{FF2B5EF4-FFF2-40B4-BE49-F238E27FC236}">
                                  <a16:creationId xmlns:a16="http://schemas.microsoft.com/office/drawing/2014/main" id="{11F12D60-D769-4635-834E-BD62CA0C97C4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64688" y="1470872"/>
                              <a:ext cx="165100" cy="114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" name="对象 16">
                  <a:extLst>
                    <a:ext uri="{FF2B5EF4-FFF2-40B4-BE49-F238E27FC236}">
                      <a16:creationId xmlns:a16="http://schemas.microsoft.com/office/drawing/2014/main" id="{2D95B63C-64A1-42DF-8F07-4261872DEF0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291638" y="1649519"/>
                <a:ext cx="711200" cy="254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52" name="Equation" r:id="rId7" imgW="711000" imgH="253800" progId="Equation.DSMT4">
                        <p:embed/>
                      </p:oleObj>
                    </mc:Choice>
                    <mc:Fallback>
                      <p:oleObj name="Equation" r:id="rId7" imgW="711000" imgH="253800" progId="Equation.DSMT4">
                        <p:embed/>
                        <p:pic>
                          <p:nvPicPr>
                            <p:cNvPr id="17" name="对象 16">
                              <a:extLst>
                                <a:ext uri="{FF2B5EF4-FFF2-40B4-BE49-F238E27FC236}">
                                  <a16:creationId xmlns:a16="http://schemas.microsoft.com/office/drawing/2014/main" id="{2D95B63C-64A1-42DF-8F07-4261872DEF0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291638" y="1649519"/>
                              <a:ext cx="711200" cy="254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8230391F-5A43-4FB3-8AFC-3365F4D0AFB3}"/>
                  </a:ext>
                </a:extLst>
              </p:cNvPr>
              <p:cNvGrpSpPr/>
              <p:nvPr/>
            </p:nvGrpSpPr>
            <p:grpSpPr>
              <a:xfrm>
                <a:off x="7790498" y="2104849"/>
                <a:ext cx="949960" cy="859367"/>
                <a:chOff x="9172258" y="1127125"/>
                <a:chExt cx="949960" cy="859367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2BA595D8-09B5-4C8A-AE5C-614610C28F4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172258" y="1143212"/>
                  <a:ext cx="949960" cy="84328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rgbClr val="4DAF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21" name="对象 20">
                  <a:extLst>
                    <a:ext uri="{FF2B5EF4-FFF2-40B4-BE49-F238E27FC236}">
                      <a16:creationId xmlns:a16="http://schemas.microsoft.com/office/drawing/2014/main" id="{27113579-E04F-4B17-89B7-53E4AFC90AA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546273" y="1127125"/>
                <a:ext cx="203200" cy="279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53" name="Equation" r:id="rId9" imgW="203040" imgH="279360" progId="Equation.DSMT4">
                        <p:embed/>
                      </p:oleObj>
                    </mc:Choice>
                    <mc:Fallback>
                      <p:oleObj name="Equation" r:id="rId9" imgW="203040" imgH="279360" progId="Equation.DSMT4">
                        <p:embed/>
                        <p:pic>
                          <p:nvPicPr>
                            <p:cNvPr id="21" name="对象 20">
                              <a:extLst>
                                <a:ext uri="{FF2B5EF4-FFF2-40B4-BE49-F238E27FC236}">
                                  <a16:creationId xmlns:a16="http://schemas.microsoft.com/office/drawing/2014/main" id="{27113579-E04F-4B17-89B7-53E4AFC90AA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46273" y="1127125"/>
                              <a:ext cx="203200" cy="279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" name="对象 21">
                  <a:extLst>
                    <a:ext uri="{FF2B5EF4-FFF2-40B4-BE49-F238E27FC236}">
                      <a16:creationId xmlns:a16="http://schemas.microsoft.com/office/drawing/2014/main" id="{DF1F989E-6FB9-489D-9D51-254F89677AC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564688" y="1470872"/>
                <a:ext cx="165100" cy="114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54" name="Equation" r:id="rId11" imgW="164880" imgH="114120" progId="Equation.DSMT4">
                        <p:embed/>
                      </p:oleObj>
                    </mc:Choice>
                    <mc:Fallback>
                      <p:oleObj name="Equation" r:id="rId11" imgW="164880" imgH="114120" progId="Equation.DSMT4">
                        <p:embed/>
                        <p:pic>
                          <p:nvPicPr>
                            <p:cNvPr id="22" name="对象 21">
                              <a:extLst>
                                <a:ext uri="{FF2B5EF4-FFF2-40B4-BE49-F238E27FC236}">
                                  <a16:creationId xmlns:a16="http://schemas.microsoft.com/office/drawing/2014/main" id="{DF1F989E-6FB9-489D-9D51-254F89677AC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64688" y="1470872"/>
                              <a:ext cx="165100" cy="114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" name="对象 22">
                  <a:extLst>
                    <a:ext uri="{FF2B5EF4-FFF2-40B4-BE49-F238E27FC236}">
                      <a16:creationId xmlns:a16="http://schemas.microsoft.com/office/drawing/2014/main" id="{83228B05-3080-4E62-A189-D05A54051D5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291638" y="1649519"/>
                <a:ext cx="711200" cy="254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55" name="Equation" r:id="rId13" imgW="711000" imgH="253800" progId="Equation.DSMT4">
                        <p:embed/>
                      </p:oleObj>
                    </mc:Choice>
                    <mc:Fallback>
                      <p:oleObj name="Equation" r:id="rId13" imgW="711000" imgH="253800" progId="Equation.DSMT4">
                        <p:embed/>
                        <p:pic>
                          <p:nvPicPr>
                            <p:cNvPr id="23" name="对象 22">
                              <a:extLst>
                                <a:ext uri="{FF2B5EF4-FFF2-40B4-BE49-F238E27FC236}">
                                  <a16:creationId xmlns:a16="http://schemas.microsoft.com/office/drawing/2014/main" id="{83228B05-3080-4E62-A189-D05A54051D5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291638" y="1649519"/>
                              <a:ext cx="711200" cy="254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CF25653E-A2B1-4D22-93A0-D999D08C80E0}"/>
                  </a:ext>
                </a:extLst>
              </p:cNvPr>
              <p:cNvGrpSpPr/>
              <p:nvPr/>
            </p:nvGrpSpPr>
            <p:grpSpPr>
              <a:xfrm>
                <a:off x="7790498" y="4735089"/>
                <a:ext cx="949960" cy="859367"/>
                <a:chOff x="9172258" y="1127125"/>
                <a:chExt cx="949960" cy="859367"/>
              </a:xfrm>
            </p:grpSpPr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1B19D9B0-FB81-4268-B05B-B3C69270A4E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172258" y="1143212"/>
                  <a:ext cx="949960" cy="84328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rgbClr val="4DAF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31" name="对象 30">
                  <a:extLst>
                    <a:ext uri="{FF2B5EF4-FFF2-40B4-BE49-F238E27FC236}">
                      <a16:creationId xmlns:a16="http://schemas.microsoft.com/office/drawing/2014/main" id="{A2BAB0E6-B57C-409F-BC42-D7FBD7E68C0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532938" y="1127125"/>
                <a:ext cx="228600" cy="279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56" name="Equation" r:id="rId14" imgW="228600" imgH="279360" progId="Equation.DSMT4">
                        <p:embed/>
                      </p:oleObj>
                    </mc:Choice>
                    <mc:Fallback>
                      <p:oleObj name="Equation" r:id="rId14" imgW="228600" imgH="279360" progId="Equation.DSMT4">
                        <p:embed/>
                        <p:pic>
                          <p:nvPicPr>
                            <p:cNvPr id="31" name="对象 30">
                              <a:extLst>
                                <a:ext uri="{FF2B5EF4-FFF2-40B4-BE49-F238E27FC236}">
                                  <a16:creationId xmlns:a16="http://schemas.microsoft.com/office/drawing/2014/main" id="{A2BAB0E6-B57C-409F-BC42-D7FBD7E68C0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32938" y="1127125"/>
                              <a:ext cx="228600" cy="279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2" name="对象 31">
                  <a:extLst>
                    <a:ext uri="{FF2B5EF4-FFF2-40B4-BE49-F238E27FC236}">
                      <a16:creationId xmlns:a16="http://schemas.microsoft.com/office/drawing/2014/main" id="{025656FA-49DE-41D5-961B-8BF065A3EAC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564688" y="1470872"/>
                <a:ext cx="165100" cy="114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57" name="Equation" r:id="rId16" imgW="164880" imgH="114120" progId="Equation.DSMT4">
                        <p:embed/>
                      </p:oleObj>
                    </mc:Choice>
                    <mc:Fallback>
                      <p:oleObj name="Equation" r:id="rId16" imgW="164880" imgH="114120" progId="Equation.DSMT4">
                        <p:embed/>
                        <p:pic>
                          <p:nvPicPr>
                            <p:cNvPr id="32" name="对象 31">
                              <a:extLst>
                                <a:ext uri="{FF2B5EF4-FFF2-40B4-BE49-F238E27FC236}">
                                  <a16:creationId xmlns:a16="http://schemas.microsoft.com/office/drawing/2014/main" id="{025656FA-49DE-41D5-961B-8BF065A3EAC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64688" y="1470872"/>
                              <a:ext cx="165100" cy="114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" name="对象 32">
                  <a:extLst>
                    <a:ext uri="{FF2B5EF4-FFF2-40B4-BE49-F238E27FC236}">
                      <a16:creationId xmlns:a16="http://schemas.microsoft.com/office/drawing/2014/main" id="{FCFE96D5-C5B0-428F-BA79-46AB23BEA7E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291638" y="1649519"/>
                <a:ext cx="711200" cy="254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58" name="Equation" r:id="rId17" imgW="711000" imgH="253800" progId="Equation.DSMT4">
                        <p:embed/>
                      </p:oleObj>
                    </mc:Choice>
                    <mc:Fallback>
                      <p:oleObj name="Equation" r:id="rId17" imgW="711000" imgH="253800" progId="Equation.DSMT4">
                        <p:embed/>
                        <p:pic>
                          <p:nvPicPr>
                            <p:cNvPr id="33" name="对象 32">
                              <a:extLst>
                                <a:ext uri="{FF2B5EF4-FFF2-40B4-BE49-F238E27FC236}">
                                  <a16:creationId xmlns:a16="http://schemas.microsoft.com/office/drawing/2014/main" id="{FCFE96D5-C5B0-428F-BA79-46AB23BEA7E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291638" y="1649519"/>
                              <a:ext cx="711200" cy="254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F397B8FD-7A0B-4F56-A7DA-A9DEC82C84C1}"/>
                  </a:ext>
                </a:extLst>
              </p:cNvPr>
              <p:cNvGrpSpPr/>
              <p:nvPr/>
            </p:nvGrpSpPr>
            <p:grpSpPr>
              <a:xfrm>
                <a:off x="7790498" y="3428013"/>
                <a:ext cx="949960" cy="843280"/>
                <a:chOff x="7790498" y="3428013"/>
                <a:chExt cx="949960" cy="843280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F8102963-084B-41B8-AC59-66DBBB1E589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790498" y="3428013"/>
                  <a:ext cx="949960" cy="84328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rgbClr val="4DAF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27" name="对象 26">
                  <a:extLst>
                    <a:ext uri="{FF2B5EF4-FFF2-40B4-BE49-F238E27FC236}">
                      <a16:creationId xmlns:a16="http://schemas.microsoft.com/office/drawing/2014/main" id="{850CCBD3-9740-4B75-AD3C-30DFA56C9B9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138478" y="3779803"/>
                <a:ext cx="2540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59" name="Equation" r:id="rId18" imgW="253800" imgH="139680" progId="Equation.DSMT4">
                        <p:embed/>
                      </p:oleObj>
                    </mc:Choice>
                    <mc:Fallback>
                      <p:oleObj name="Equation" r:id="rId18" imgW="253800" imgH="139680" progId="Equation.DSMT4">
                        <p:embed/>
                        <p:pic>
                          <p:nvPicPr>
                            <p:cNvPr id="27" name="对象 26">
                              <a:extLst>
                                <a:ext uri="{FF2B5EF4-FFF2-40B4-BE49-F238E27FC236}">
                                  <a16:creationId xmlns:a16="http://schemas.microsoft.com/office/drawing/2014/main" id="{850CCBD3-9740-4B75-AD3C-30DFA56C9B9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138478" y="3779803"/>
                              <a:ext cx="254000" cy="1397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518F27B4-5FC5-4A69-A0CC-981E8C041B89}"/>
                  </a:ext>
                </a:extLst>
              </p:cNvPr>
              <p:cNvGrpSpPr/>
              <p:nvPr/>
            </p:nvGrpSpPr>
            <p:grpSpPr>
              <a:xfrm>
                <a:off x="3001486" y="563563"/>
                <a:ext cx="1018223" cy="920281"/>
                <a:chOff x="3066097" y="563563"/>
                <a:chExt cx="1018223" cy="920281"/>
              </a:xfrm>
            </p:grpSpPr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0E444870-1B27-4C2B-B122-BB0FDD958B3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066097" y="579967"/>
                  <a:ext cx="1018223" cy="90387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5400">
                  <a:solidFill>
                    <a:srgbClr val="4DAF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37" name="对象 36">
                  <a:extLst>
                    <a:ext uri="{FF2B5EF4-FFF2-40B4-BE49-F238E27FC236}">
                      <a16:creationId xmlns:a16="http://schemas.microsoft.com/office/drawing/2014/main" id="{EA75769A-C0CE-4C45-B344-180F66AEBAE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482975" y="563563"/>
                <a:ext cx="177800" cy="279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60" name="Equation" r:id="rId20" imgW="177480" imgH="279360" progId="Equation.DSMT4">
                        <p:embed/>
                      </p:oleObj>
                    </mc:Choice>
                    <mc:Fallback>
                      <p:oleObj name="Equation" r:id="rId20" imgW="177480" imgH="279360" progId="Equation.DSMT4">
                        <p:embed/>
                        <p:pic>
                          <p:nvPicPr>
                            <p:cNvPr id="37" name="对象 36">
                              <a:extLst>
                                <a:ext uri="{FF2B5EF4-FFF2-40B4-BE49-F238E27FC236}">
                                  <a16:creationId xmlns:a16="http://schemas.microsoft.com/office/drawing/2014/main" id="{EA75769A-C0CE-4C45-B344-180F66AEBAE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82975" y="563563"/>
                              <a:ext cx="177800" cy="279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" name="对象 37">
                  <a:extLst>
                    <a:ext uri="{FF2B5EF4-FFF2-40B4-BE49-F238E27FC236}">
                      <a16:creationId xmlns:a16="http://schemas.microsoft.com/office/drawing/2014/main" id="{B6A0ACEA-EBF2-4B58-95FB-F4B63C344C9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489008" y="907627"/>
                <a:ext cx="165100" cy="114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61" name="Equation" r:id="rId22" imgW="164880" imgH="114120" progId="Equation.DSMT4">
                        <p:embed/>
                      </p:oleObj>
                    </mc:Choice>
                    <mc:Fallback>
                      <p:oleObj name="Equation" r:id="rId22" imgW="164880" imgH="114120" progId="Equation.DSMT4">
                        <p:embed/>
                        <p:pic>
                          <p:nvPicPr>
                            <p:cNvPr id="38" name="对象 37">
                              <a:extLst>
                                <a:ext uri="{FF2B5EF4-FFF2-40B4-BE49-F238E27FC236}">
                                  <a16:creationId xmlns:a16="http://schemas.microsoft.com/office/drawing/2014/main" id="{B6A0ACEA-EBF2-4B58-95FB-F4B63C344C9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89008" y="907627"/>
                              <a:ext cx="165100" cy="114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9" name="对象 38">
                  <a:extLst>
                    <a:ext uri="{FF2B5EF4-FFF2-40B4-BE49-F238E27FC236}">
                      <a16:creationId xmlns:a16="http://schemas.microsoft.com/office/drawing/2014/main" id="{36F81529-0EBF-4F1B-9853-2F8D1F143EC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152775" y="1085850"/>
                <a:ext cx="838200" cy="254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62" name="Equation" r:id="rId24" imgW="838080" imgH="253800" progId="Equation.DSMT4">
                        <p:embed/>
                      </p:oleObj>
                    </mc:Choice>
                    <mc:Fallback>
                      <p:oleObj name="Equation" r:id="rId24" imgW="838080" imgH="253800" progId="Equation.DSMT4">
                        <p:embed/>
                        <p:pic>
                          <p:nvPicPr>
                            <p:cNvPr id="39" name="对象 38">
                              <a:extLst>
                                <a:ext uri="{FF2B5EF4-FFF2-40B4-BE49-F238E27FC236}">
                                  <a16:creationId xmlns:a16="http://schemas.microsoft.com/office/drawing/2014/main" id="{36F81529-0EBF-4F1B-9853-2F8D1F143EC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52775" y="1085850"/>
                              <a:ext cx="838200" cy="254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B2DB6D16-0904-4E86-AEFD-9F70822BC479}"/>
                  </a:ext>
                </a:extLst>
              </p:cNvPr>
              <p:cNvGrpSpPr/>
              <p:nvPr/>
            </p:nvGrpSpPr>
            <p:grpSpPr>
              <a:xfrm>
                <a:off x="3001486" y="1980546"/>
                <a:ext cx="1018223" cy="3737077"/>
                <a:chOff x="3001486" y="1980546"/>
                <a:chExt cx="1018223" cy="3737077"/>
              </a:xfrm>
            </p:grpSpPr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75839778-136C-421F-AB7A-4B5F1266BF49}"/>
                    </a:ext>
                  </a:extLst>
                </p:cNvPr>
                <p:cNvGrpSpPr/>
                <p:nvPr/>
              </p:nvGrpSpPr>
              <p:grpSpPr>
                <a:xfrm>
                  <a:off x="3001486" y="1980546"/>
                  <a:ext cx="1018223" cy="919598"/>
                  <a:chOff x="3066097" y="564246"/>
                  <a:chExt cx="1018223" cy="919598"/>
                </a:xfrm>
              </p:grpSpPr>
              <p:sp>
                <p:nvSpPr>
                  <p:cNvPr id="42" name="椭圆 41">
                    <a:extLst>
                      <a:ext uri="{FF2B5EF4-FFF2-40B4-BE49-F238E27FC236}">
                        <a16:creationId xmlns:a16="http://schemas.microsoft.com/office/drawing/2014/main" id="{F0EC0E03-D468-4FBD-9450-47EA3A3E676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066097" y="579967"/>
                    <a:ext cx="1018223" cy="90387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5400">
                    <a:solidFill>
                      <a:srgbClr val="377EB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43" name="对象 42">
                    <a:extLst>
                      <a:ext uri="{FF2B5EF4-FFF2-40B4-BE49-F238E27FC236}">
                        <a16:creationId xmlns:a16="http://schemas.microsoft.com/office/drawing/2014/main" id="{6BC6AE1D-44A0-445D-B1F6-8F62F3FD4B7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469799" y="564246"/>
                  <a:ext cx="203200" cy="2794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63" name="Equation" r:id="rId26" imgW="203040" imgH="279360" progId="Equation.DSMT4">
                          <p:embed/>
                        </p:oleObj>
                      </mc:Choice>
                      <mc:Fallback>
                        <p:oleObj name="Equation" r:id="rId26" imgW="203040" imgH="279360" progId="Equation.DSMT4">
                          <p:embed/>
                          <p:pic>
                            <p:nvPicPr>
                              <p:cNvPr id="43" name="对象 42">
                                <a:extLst>
                                  <a:ext uri="{FF2B5EF4-FFF2-40B4-BE49-F238E27FC236}">
                                    <a16:creationId xmlns:a16="http://schemas.microsoft.com/office/drawing/2014/main" id="{6BC6AE1D-44A0-445D-B1F6-8F62F3FD4B71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69799" y="564246"/>
                                <a:ext cx="203200" cy="279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4" name="对象 43">
                    <a:extLst>
                      <a:ext uri="{FF2B5EF4-FFF2-40B4-BE49-F238E27FC236}">
                        <a16:creationId xmlns:a16="http://schemas.microsoft.com/office/drawing/2014/main" id="{E84AA97D-0AF7-4017-8545-E2D08229FDC2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489008" y="907627"/>
                  <a:ext cx="165100" cy="1143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64" name="Equation" r:id="rId28" imgW="164880" imgH="114120" progId="Equation.DSMT4">
                          <p:embed/>
                        </p:oleObj>
                      </mc:Choice>
                      <mc:Fallback>
                        <p:oleObj name="Equation" r:id="rId28" imgW="164880" imgH="114120" progId="Equation.DSMT4">
                          <p:embed/>
                          <p:pic>
                            <p:nvPicPr>
                              <p:cNvPr id="44" name="对象 43">
                                <a:extLst>
                                  <a:ext uri="{FF2B5EF4-FFF2-40B4-BE49-F238E27FC236}">
                                    <a16:creationId xmlns:a16="http://schemas.microsoft.com/office/drawing/2014/main" id="{E84AA97D-0AF7-4017-8545-E2D08229FDC2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89008" y="907627"/>
                                <a:ext cx="165100" cy="1143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5" name="对象 44">
                    <a:extLst>
                      <a:ext uri="{FF2B5EF4-FFF2-40B4-BE49-F238E27FC236}">
                        <a16:creationId xmlns:a16="http://schemas.microsoft.com/office/drawing/2014/main" id="{985F4C0E-F1F3-40B1-BBC3-43DDB1B2556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152775" y="1085850"/>
                  <a:ext cx="8382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65" name="Equation" r:id="rId29" imgW="838080" imgH="253800" progId="Equation.DSMT4">
                          <p:embed/>
                        </p:oleObj>
                      </mc:Choice>
                      <mc:Fallback>
                        <p:oleObj name="Equation" r:id="rId29" imgW="838080" imgH="253800" progId="Equation.DSMT4">
                          <p:embed/>
                          <p:pic>
                            <p:nvPicPr>
                              <p:cNvPr id="45" name="对象 44">
                                <a:extLst>
                                  <a:ext uri="{FF2B5EF4-FFF2-40B4-BE49-F238E27FC236}">
                                    <a16:creationId xmlns:a16="http://schemas.microsoft.com/office/drawing/2014/main" id="{985F4C0E-F1F3-40B1-BBC3-43DDB1B25563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52775" y="1085850"/>
                                <a:ext cx="8382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id="{CCAD5554-3E16-4198-8C77-7DD0C28DBEC8}"/>
                    </a:ext>
                  </a:extLst>
                </p:cNvPr>
                <p:cNvGrpSpPr/>
                <p:nvPr/>
              </p:nvGrpSpPr>
              <p:grpSpPr>
                <a:xfrm>
                  <a:off x="3001486" y="4797425"/>
                  <a:ext cx="1018223" cy="920198"/>
                  <a:chOff x="3066097" y="563646"/>
                  <a:chExt cx="1018223" cy="920198"/>
                </a:xfrm>
              </p:grpSpPr>
              <p:sp>
                <p:nvSpPr>
                  <p:cNvPr id="52" name="椭圆 51">
                    <a:extLst>
                      <a:ext uri="{FF2B5EF4-FFF2-40B4-BE49-F238E27FC236}">
                        <a16:creationId xmlns:a16="http://schemas.microsoft.com/office/drawing/2014/main" id="{512306EF-2EDB-464A-A8F8-2160AC13CD9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066097" y="579967"/>
                    <a:ext cx="1018223" cy="90387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5400">
                    <a:solidFill>
                      <a:srgbClr val="377EB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53" name="对象 52">
                    <a:extLst>
                      <a:ext uri="{FF2B5EF4-FFF2-40B4-BE49-F238E27FC236}">
                        <a16:creationId xmlns:a16="http://schemas.microsoft.com/office/drawing/2014/main" id="{E72549A0-FDDE-45B9-8128-86C2743E677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470910" y="563646"/>
                  <a:ext cx="203200" cy="2794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66" name="Equation" r:id="rId31" imgW="203040" imgH="279360" progId="Equation.DSMT4">
                          <p:embed/>
                        </p:oleObj>
                      </mc:Choice>
                      <mc:Fallback>
                        <p:oleObj name="Equation" r:id="rId31" imgW="203040" imgH="279360" progId="Equation.DSMT4">
                          <p:embed/>
                          <p:pic>
                            <p:nvPicPr>
                              <p:cNvPr id="53" name="对象 52">
                                <a:extLst>
                                  <a:ext uri="{FF2B5EF4-FFF2-40B4-BE49-F238E27FC236}">
                                    <a16:creationId xmlns:a16="http://schemas.microsoft.com/office/drawing/2014/main" id="{E72549A0-FDDE-45B9-8128-86C2743E677C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70910" y="563646"/>
                                <a:ext cx="203200" cy="279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4" name="对象 53">
                    <a:extLst>
                      <a:ext uri="{FF2B5EF4-FFF2-40B4-BE49-F238E27FC236}">
                        <a16:creationId xmlns:a16="http://schemas.microsoft.com/office/drawing/2014/main" id="{3289201A-5410-444C-BA14-698A35B299D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489008" y="907627"/>
                  <a:ext cx="165100" cy="1143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67" name="Equation" r:id="rId33" imgW="164880" imgH="114120" progId="Equation.DSMT4">
                          <p:embed/>
                        </p:oleObj>
                      </mc:Choice>
                      <mc:Fallback>
                        <p:oleObj name="Equation" r:id="rId33" imgW="164880" imgH="114120" progId="Equation.DSMT4">
                          <p:embed/>
                          <p:pic>
                            <p:nvPicPr>
                              <p:cNvPr id="54" name="对象 53">
                                <a:extLst>
                                  <a:ext uri="{FF2B5EF4-FFF2-40B4-BE49-F238E27FC236}">
                                    <a16:creationId xmlns:a16="http://schemas.microsoft.com/office/drawing/2014/main" id="{3289201A-5410-444C-BA14-698A35B299D7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89008" y="907627"/>
                                <a:ext cx="165100" cy="1143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5" name="对象 54">
                    <a:extLst>
                      <a:ext uri="{FF2B5EF4-FFF2-40B4-BE49-F238E27FC236}">
                        <a16:creationId xmlns:a16="http://schemas.microsoft.com/office/drawing/2014/main" id="{C1E9D38F-73A1-4F58-BC11-D0714CEA444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152775" y="1085850"/>
                  <a:ext cx="8382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68" name="Equation" r:id="rId34" imgW="838080" imgH="253800" progId="Equation.DSMT4">
                          <p:embed/>
                        </p:oleObj>
                      </mc:Choice>
                      <mc:Fallback>
                        <p:oleObj name="Equation" r:id="rId34" imgW="838080" imgH="253800" progId="Equation.DSMT4">
                          <p:embed/>
                          <p:pic>
                            <p:nvPicPr>
                              <p:cNvPr id="55" name="对象 54">
                                <a:extLst>
                                  <a:ext uri="{FF2B5EF4-FFF2-40B4-BE49-F238E27FC236}">
                                    <a16:creationId xmlns:a16="http://schemas.microsoft.com/office/drawing/2014/main" id="{C1E9D38F-73A1-4F58-BC11-D0714CEA4445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52775" y="1085850"/>
                                <a:ext cx="8382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A9220EC8-EE09-4290-92D3-DBB3BE0AFAB3}"/>
                    </a:ext>
                  </a:extLst>
                </p:cNvPr>
                <p:cNvGrpSpPr/>
                <p:nvPr/>
              </p:nvGrpSpPr>
              <p:grpSpPr>
                <a:xfrm>
                  <a:off x="3001486" y="3396846"/>
                  <a:ext cx="1018223" cy="903877"/>
                  <a:chOff x="4135437" y="3385345"/>
                  <a:chExt cx="1018223" cy="903877"/>
                </a:xfrm>
              </p:grpSpPr>
              <p:sp>
                <p:nvSpPr>
                  <p:cNvPr id="47" name="椭圆 46">
                    <a:extLst>
                      <a:ext uri="{FF2B5EF4-FFF2-40B4-BE49-F238E27FC236}">
                        <a16:creationId xmlns:a16="http://schemas.microsoft.com/office/drawing/2014/main" id="{2BD897CD-87AF-448D-9FBD-4647C627799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135437" y="3385345"/>
                    <a:ext cx="1018223" cy="90387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5400">
                    <a:solidFill>
                      <a:srgbClr val="377EB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56" name="对象 55">
                    <a:extLst>
                      <a:ext uri="{FF2B5EF4-FFF2-40B4-BE49-F238E27FC236}">
                        <a16:creationId xmlns:a16="http://schemas.microsoft.com/office/drawing/2014/main" id="{91048F03-ED60-4FB2-A38F-B2C9B46AA18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517548" y="3767433"/>
                  <a:ext cx="254000" cy="139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69" name="Equation" r:id="rId35" imgW="254539" imgH="140405" progId="Equation.DSMT4">
                          <p:embed/>
                        </p:oleObj>
                      </mc:Choice>
                      <mc:Fallback>
                        <p:oleObj name="Equation" r:id="rId35" imgW="254539" imgH="140405" progId="Equation.DSMT4">
                          <p:embed/>
                          <p:pic>
                            <p:nvPicPr>
                              <p:cNvPr id="56" name="对象 55">
                                <a:extLst>
                                  <a:ext uri="{FF2B5EF4-FFF2-40B4-BE49-F238E27FC236}">
                                    <a16:creationId xmlns:a16="http://schemas.microsoft.com/office/drawing/2014/main" id="{91048F03-ED60-4FB2-A38F-B2C9B46AA183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517548" y="3767433"/>
                                <a:ext cx="254000" cy="1397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3E25C8C5-B491-4187-8B66-F7F59B086407}"/>
                  </a:ext>
                </a:extLst>
              </p:cNvPr>
              <p:cNvGrpSpPr/>
              <p:nvPr/>
            </p:nvGrpSpPr>
            <p:grpSpPr>
              <a:xfrm>
                <a:off x="5381229" y="1166278"/>
                <a:ext cx="949960" cy="843280"/>
                <a:chOff x="5381229" y="1166278"/>
                <a:chExt cx="949960" cy="843280"/>
              </a:xfrm>
            </p:grpSpPr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A975FCA0-7CF2-4BB6-9C4F-4B3791E5D42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381229" y="1166278"/>
                  <a:ext cx="949960" cy="84328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rgbClr val="4DAF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60" name="对象 59">
                  <a:extLst>
                    <a:ext uri="{FF2B5EF4-FFF2-40B4-BE49-F238E27FC236}">
                      <a16:creationId xmlns:a16="http://schemas.microsoft.com/office/drawing/2014/main" id="{1946CD62-30CA-4961-A25F-D2D22F435B5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73659" y="1206896"/>
                <a:ext cx="165100" cy="165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70" name="Equation" r:id="rId37" imgW="164880" imgH="164880" progId="Equation.DSMT4">
                        <p:embed/>
                      </p:oleObj>
                    </mc:Choice>
                    <mc:Fallback>
                      <p:oleObj name="Equation" r:id="rId37" imgW="164880" imgH="164880" progId="Equation.DSMT4">
                        <p:embed/>
                        <p:pic>
                          <p:nvPicPr>
                            <p:cNvPr id="60" name="对象 59">
                              <a:extLst>
                                <a:ext uri="{FF2B5EF4-FFF2-40B4-BE49-F238E27FC236}">
                                  <a16:creationId xmlns:a16="http://schemas.microsoft.com/office/drawing/2014/main" id="{1946CD62-30CA-4961-A25F-D2D22F435B5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3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73659" y="1206896"/>
                              <a:ext cx="165100" cy="165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1" name="对象 60">
                  <a:extLst>
                    <a:ext uri="{FF2B5EF4-FFF2-40B4-BE49-F238E27FC236}">
                      <a16:creationId xmlns:a16="http://schemas.microsoft.com/office/drawing/2014/main" id="{D554EF8C-C5AD-469F-B12F-CF28683D1BF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73659" y="1493938"/>
                <a:ext cx="165100" cy="114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71" name="Equation" r:id="rId39" imgW="164880" imgH="114120" progId="Equation.DSMT4">
                        <p:embed/>
                      </p:oleObj>
                    </mc:Choice>
                    <mc:Fallback>
                      <p:oleObj name="Equation" r:id="rId39" imgW="164880" imgH="114120" progId="Equation.DSMT4">
                        <p:embed/>
                        <p:pic>
                          <p:nvPicPr>
                            <p:cNvPr id="61" name="对象 60">
                              <a:extLst>
                                <a:ext uri="{FF2B5EF4-FFF2-40B4-BE49-F238E27FC236}">
                                  <a16:creationId xmlns:a16="http://schemas.microsoft.com/office/drawing/2014/main" id="{D554EF8C-C5AD-469F-B12F-CF28683D1BF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73659" y="1493938"/>
                              <a:ext cx="165100" cy="114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2" name="对象 61">
                  <a:extLst>
                    <a:ext uri="{FF2B5EF4-FFF2-40B4-BE49-F238E27FC236}">
                      <a16:creationId xmlns:a16="http://schemas.microsoft.com/office/drawing/2014/main" id="{51952470-E486-4530-BBF0-670A64521A8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513309" y="1691084"/>
                <a:ext cx="685800" cy="215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72" name="Equation" r:id="rId40" imgW="685800" imgH="215640" progId="Equation.DSMT4">
                        <p:embed/>
                      </p:oleObj>
                    </mc:Choice>
                    <mc:Fallback>
                      <p:oleObj name="Equation" r:id="rId40" imgW="685800" imgH="215640" progId="Equation.DSMT4">
                        <p:embed/>
                        <p:pic>
                          <p:nvPicPr>
                            <p:cNvPr id="62" name="对象 61">
                              <a:extLst>
                                <a:ext uri="{FF2B5EF4-FFF2-40B4-BE49-F238E27FC236}">
                                  <a16:creationId xmlns:a16="http://schemas.microsoft.com/office/drawing/2014/main" id="{51952470-E486-4530-BBF0-670A64521A8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13309" y="1691084"/>
                              <a:ext cx="685800" cy="215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72C5F55B-62F9-4907-9BA9-B195F8A7BC70}"/>
                  </a:ext>
                </a:extLst>
              </p:cNvPr>
              <p:cNvGrpSpPr/>
              <p:nvPr/>
            </p:nvGrpSpPr>
            <p:grpSpPr>
              <a:xfrm>
                <a:off x="5381229" y="2881243"/>
                <a:ext cx="949960" cy="843280"/>
                <a:chOff x="5381229" y="2881243"/>
                <a:chExt cx="949960" cy="843280"/>
              </a:xfrm>
            </p:grpSpPr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EC821DA0-FED9-412E-8244-DDD65C775F6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381229" y="2881243"/>
                  <a:ext cx="949960" cy="84328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rgbClr val="E41A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65" name="对象 64">
                  <a:extLst>
                    <a:ext uri="{FF2B5EF4-FFF2-40B4-BE49-F238E27FC236}">
                      <a16:creationId xmlns:a16="http://schemas.microsoft.com/office/drawing/2014/main" id="{3CCCEC5A-C4B5-4A28-99DE-0996F67E52D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79454" y="2922588"/>
                <a:ext cx="152400" cy="165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73" name="Equation" r:id="rId42" imgW="152280" imgH="164880" progId="Equation.DSMT4">
                        <p:embed/>
                      </p:oleObj>
                    </mc:Choice>
                    <mc:Fallback>
                      <p:oleObj name="Equation" r:id="rId42" imgW="152280" imgH="164880" progId="Equation.DSMT4">
                        <p:embed/>
                        <p:pic>
                          <p:nvPicPr>
                            <p:cNvPr id="65" name="对象 64">
                              <a:extLst>
                                <a:ext uri="{FF2B5EF4-FFF2-40B4-BE49-F238E27FC236}">
                                  <a16:creationId xmlns:a16="http://schemas.microsoft.com/office/drawing/2014/main" id="{3CCCEC5A-C4B5-4A28-99DE-0996F67E52D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79454" y="2922588"/>
                              <a:ext cx="152400" cy="165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6" name="对象 65">
                  <a:extLst>
                    <a:ext uri="{FF2B5EF4-FFF2-40B4-BE49-F238E27FC236}">
                      <a16:creationId xmlns:a16="http://schemas.microsoft.com/office/drawing/2014/main" id="{E6560AB3-FB40-4AD8-AB9D-F1380E65B0C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73659" y="3208903"/>
                <a:ext cx="165100" cy="114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74" name="Equation" r:id="rId44" imgW="164880" imgH="114120" progId="Equation.DSMT4">
                        <p:embed/>
                      </p:oleObj>
                    </mc:Choice>
                    <mc:Fallback>
                      <p:oleObj name="Equation" r:id="rId44" imgW="164880" imgH="114120" progId="Equation.DSMT4">
                        <p:embed/>
                        <p:pic>
                          <p:nvPicPr>
                            <p:cNvPr id="66" name="对象 65">
                              <a:extLst>
                                <a:ext uri="{FF2B5EF4-FFF2-40B4-BE49-F238E27FC236}">
                                  <a16:creationId xmlns:a16="http://schemas.microsoft.com/office/drawing/2014/main" id="{E6560AB3-FB40-4AD8-AB9D-F1380E65B0C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73659" y="3208903"/>
                              <a:ext cx="165100" cy="114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7" name="对象 66">
                  <a:extLst>
                    <a:ext uri="{FF2B5EF4-FFF2-40B4-BE49-F238E27FC236}">
                      <a16:creationId xmlns:a16="http://schemas.microsoft.com/office/drawing/2014/main" id="{6D18E743-8D8A-4EDD-AB76-391F7987AE8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513309" y="3406049"/>
                <a:ext cx="685800" cy="215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75" name="Equation" r:id="rId45" imgW="685800" imgH="215640" progId="Equation.DSMT4">
                        <p:embed/>
                      </p:oleObj>
                    </mc:Choice>
                    <mc:Fallback>
                      <p:oleObj name="Equation" r:id="rId45" imgW="685800" imgH="215640" progId="Equation.DSMT4">
                        <p:embed/>
                        <p:pic>
                          <p:nvPicPr>
                            <p:cNvPr id="67" name="对象 66">
                              <a:extLst>
                                <a:ext uri="{FF2B5EF4-FFF2-40B4-BE49-F238E27FC236}">
                                  <a16:creationId xmlns:a16="http://schemas.microsoft.com/office/drawing/2014/main" id="{6D18E743-8D8A-4EDD-AB76-391F7987AE8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13309" y="3406049"/>
                              <a:ext cx="685800" cy="215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69" name="直接箭头连接符 68">
                <a:extLst>
                  <a:ext uri="{FF2B5EF4-FFF2-40B4-BE49-F238E27FC236}">
                    <a16:creationId xmlns:a16="http://schemas.microsoft.com/office/drawing/2014/main" id="{FE88C088-894D-49C0-AA50-1BC68593B252}"/>
                  </a:ext>
                </a:extLst>
              </p:cNvPr>
              <p:cNvCxnSpPr>
                <a:cxnSpLocks/>
                <a:stCxn id="36" idx="4"/>
                <a:endCxn id="43" idx="0"/>
              </p:cNvCxnSpPr>
              <p:nvPr/>
            </p:nvCxnSpPr>
            <p:spPr>
              <a:xfrm flipH="1">
                <a:off x="3506788" y="1483844"/>
                <a:ext cx="3810" cy="496702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B88A0CD3-DAB3-433E-84A9-2EEDDDDF4E3C}"/>
                  </a:ext>
                </a:extLst>
              </p:cNvPr>
              <p:cNvCxnSpPr>
                <a:cxnSpLocks/>
                <a:stCxn id="42" idx="4"/>
                <a:endCxn id="47" idx="0"/>
              </p:cNvCxnSpPr>
              <p:nvPr/>
            </p:nvCxnSpPr>
            <p:spPr>
              <a:xfrm>
                <a:off x="3510598" y="2900144"/>
                <a:ext cx="0" cy="496702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0AB7074F-487C-466B-B535-E1E40F5AA725}"/>
                  </a:ext>
                </a:extLst>
              </p:cNvPr>
              <p:cNvCxnSpPr>
                <a:cxnSpLocks/>
                <a:stCxn id="47" idx="4"/>
                <a:endCxn id="52" idx="0"/>
              </p:cNvCxnSpPr>
              <p:nvPr/>
            </p:nvCxnSpPr>
            <p:spPr>
              <a:xfrm>
                <a:off x="3510598" y="4300723"/>
                <a:ext cx="0" cy="513023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4E74D707-8B52-4644-BB3C-BDF67AC8C024}"/>
                  </a:ext>
                </a:extLst>
              </p:cNvPr>
              <p:cNvCxnSpPr>
                <a:stCxn id="36" idx="5"/>
                <a:endCxn id="64" idx="1"/>
              </p:cNvCxnSpPr>
              <p:nvPr/>
            </p:nvCxnSpPr>
            <p:spPr>
              <a:xfrm>
                <a:off x="3870594" y="1351474"/>
                <a:ext cx="1649753" cy="1653264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C8DF7A0A-DC6F-4634-9617-0D8B5AE9C34F}"/>
                  </a:ext>
                </a:extLst>
              </p:cNvPr>
              <p:cNvCxnSpPr>
                <a:stCxn id="42" idx="5"/>
                <a:endCxn id="64" idx="2"/>
              </p:cNvCxnSpPr>
              <p:nvPr/>
            </p:nvCxnSpPr>
            <p:spPr>
              <a:xfrm>
                <a:off x="3870594" y="2767774"/>
                <a:ext cx="1510635" cy="535109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823337AC-D7FC-4B50-9859-E70A8EDF42A7}"/>
                  </a:ext>
                </a:extLst>
              </p:cNvPr>
              <p:cNvCxnSpPr>
                <a:cxnSpLocks/>
                <a:stCxn id="47" idx="6"/>
                <a:endCxn id="64" idx="3"/>
              </p:cNvCxnSpPr>
              <p:nvPr/>
            </p:nvCxnSpPr>
            <p:spPr>
              <a:xfrm flipV="1">
                <a:off x="4019709" y="3601028"/>
                <a:ext cx="1500638" cy="247757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>
                <a:extLst>
                  <a:ext uri="{FF2B5EF4-FFF2-40B4-BE49-F238E27FC236}">
                    <a16:creationId xmlns:a16="http://schemas.microsoft.com/office/drawing/2014/main" id="{F8F1D601-E349-4BCC-95FA-809BAD6E00EF}"/>
                  </a:ext>
                </a:extLst>
              </p:cNvPr>
              <p:cNvCxnSpPr>
                <a:stCxn id="52" idx="6"/>
                <a:endCxn id="64" idx="4"/>
              </p:cNvCxnSpPr>
              <p:nvPr/>
            </p:nvCxnSpPr>
            <p:spPr>
              <a:xfrm flipV="1">
                <a:off x="4019709" y="3724523"/>
                <a:ext cx="1836500" cy="1541162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D7E3E795-E5D4-42F8-BBA9-EB66C0886F96}"/>
                  </a:ext>
                </a:extLst>
              </p:cNvPr>
              <p:cNvCxnSpPr>
                <a:stCxn id="5" idx="2"/>
                <a:endCxn id="64" idx="7"/>
              </p:cNvCxnSpPr>
              <p:nvPr/>
            </p:nvCxnSpPr>
            <p:spPr>
              <a:xfrm flipH="1">
                <a:off x="6192071" y="1219412"/>
                <a:ext cx="1598427" cy="1785326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BE180768-1875-4DD2-ABC0-DA96E950EB99}"/>
                  </a:ext>
                </a:extLst>
              </p:cNvPr>
              <p:cNvCxnSpPr>
                <a:stCxn id="20" idx="2"/>
                <a:endCxn id="64" idx="6"/>
              </p:cNvCxnSpPr>
              <p:nvPr/>
            </p:nvCxnSpPr>
            <p:spPr>
              <a:xfrm flipH="1">
                <a:off x="6331189" y="2542576"/>
                <a:ext cx="1459309" cy="760307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AD65765B-9F87-431E-A538-BFAE8F51674B}"/>
                  </a:ext>
                </a:extLst>
              </p:cNvPr>
              <p:cNvCxnSpPr>
                <a:cxnSpLocks/>
                <a:stCxn id="25" idx="2"/>
                <a:endCxn id="64" idx="5"/>
              </p:cNvCxnSpPr>
              <p:nvPr/>
            </p:nvCxnSpPr>
            <p:spPr>
              <a:xfrm flipH="1" flipV="1">
                <a:off x="6192071" y="3601028"/>
                <a:ext cx="1598427" cy="248625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1A30FE00-A421-4372-8530-A09E595FDAB6}"/>
                  </a:ext>
                </a:extLst>
              </p:cNvPr>
              <p:cNvCxnSpPr>
                <a:stCxn id="30" idx="2"/>
              </p:cNvCxnSpPr>
              <p:nvPr/>
            </p:nvCxnSpPr>
            <p:spPr>
              <a:xfrm flipH="1" flipV="1">
                <a:off x="6012074" y="3704194"/>
                <a:ext cx="1778424" cy="1468622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59CE88ED-8EE2-409B-ADA2-A042DCD8F285}"/>
                  </a:ext>
                </a:extLst>
              </p:cNvPr>
              <p:cNvCxnSpPr>
                <a:stCxn id="59" idx="4"/>
                <a:endCxn id="64" idx="0"/>
              </p:cNvCxnSpPr>
              <p:nvPr/>
            </p:nvCxnSpPr>
            <p:spPr>
              <a:xfrm>
                <a:off x="5856209" y="2009558"/>
                <a:ext cx="0" cy="871685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79B41F4-F40A-4795-B4C5-BFEE54CFF375}"/>
                </a:ext>
              </a:extLst>
            </p:cNvPr>
            <p:cNvSpPr txBox="1"/>
            <p:nvPr/>
          </p:nvSpPr>
          <p:spPr>
            <a:xfrm>
              <a:off x="4682147" y="4586399"/>
              <a:ext cx="3863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Displacement Detection Probability Model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E1B3809-0012-4F46-A895-D85901F2491D}"/>
              </a:ext>
            </a:extLst>
          </p:cNvPr>
          <p:cNvGrpSpPr/>
          <p:nvPr/>
        </p:nvGrpSpPr>
        <p:grpSpPr>
          <a:xfrm>
            <a:off x="3934090" y="5396152"/>
            <a:ext cx="4483603" cy="973441"/>
            <a:chOff x="4298889" y="5252429"/>
            <a:chExt cx="4483603" cy="97344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25D8A21-7ADC-480D-A50F-3175FC775B58}"/>
                </a:ext>
              </a:extLst>
            </p:cNvPr>
            <p:cNvSpPr/>
            <p:nvPr/>
          </p:nvSpPr>
          <p:spPr>
            <a:xfrm>
              <a:off x="4298889" y="5252429"/>
              <a:ext cx="4483603" cy="949480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507B290-1D60-4340-A14A-5EB7D82D313C}"/>
                </a:ext>
              </a:extLst>
            </p:cNvPr>
            <p:cNvSpPr txBox="1"/>
            <p:nvPr/>
          </p:nvSpPr>
          <p:spPr>
            <a:xfrm>
              <a:off x="5228472" y="5887316"/>
              <a:ext cx="2473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Markov Chain Monte Carlo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F264B9CF-F37D-47ED-ACC6-FAFE581ADE0F}"/>
                </a:ext>
              </a:extLst>
            </p:cNvPr>
            <p:cNvSpPr>
              <a:spLocks/>
            </p:cNvSpPr>
            <p:nvPr/>
          </p:nvSpPr>
          <p:spPr>
            <a:xfrm>
              <a:off x="4430415" y="5281978"/>
              <a:ext cx="1966326" cy="60327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Metropolis-Hasting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470A1E78-42A4-460D-BE5B-2C71E2A7FDDC}"/>
                </a:ext>
              </a:extLst>
            </p:cNvPr>
            <p:cNvSpPr>
              <a:spLocks/>
            </p:cNvSpPr>
            <p:nvPr/>
          </p:nvSpPr>
          <p:spPr>
            <a:xfrm>
              <a:off x="6685710" y="5281978"/>
              <a:ext cx="1966326" cy="60327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No-U-Turn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EF33116C-0F1D-430F-AA3C-CFDD254DA909}"/>
              </a:ext>
            </a:extLst>
          </p:cNvPr>
          <p:cNvSpPr txBox="1"/>
          <p:nvPr/>
        </p:nvSpPr>
        <p:spPr>
          <a:xfrm>
            <a:off x="5212326" y="415309"/>
            <a:ext cx="1766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Inference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04F59E8-2A3D-4263-AC37-01606E199264}"/>
              </a:ext>
            </a:extLst>
          </p:cNvPr>
          <p:cNvGrpSpPr/>
          <p:nvPr/>
        </p:nvGrpSpPr>
        <p:grpSpPr>
          <a:xfrm>
            <a:off x="788362" y="2335661"/>
            <a:ext cx="2544373" cy="2197678"/>
            <a:chOff x="788362" y="2322598"/>
            <a:chExt cx="2544373" cy="2197678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50803150-97A0-43CC-9008-49E0F861D0A4}"/>
                </a:ext>
              </a:extLst>
            </p:cNvPr>
            <p:cNvSpPr/>
            <p:nvPr/>
          </p:nvSpPr>
          <p:spPr>
            <a:xfrm>
              <a:off x="788362" y="2326107"/>
              <a:ext cx="2544373" cy="219416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88B2E15F-E0BA-4D9A-BB66-7B3EF9415454}"/>
                </a:ext>
              </a:extLst>
            </p:cNvPr>
            <p:cNvSpPr txBox="1"/>
            <p:nvPr/>
          </p:nvSpPr>
          <p:spPr>
            <a:xfrm>
              <a:off x="942957" y="2322598"/>
              <a:ext cx="2235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Kinematic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Positioning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13279F34-DB73-4D5A-96E8-DCF8111F2D6D}"/>
                </a:ext>
              </a:extLst>
            </p:cNvPr>
            <p:cNvCxnSpPr>
              <a:cxnSpLocks/>
              <a:stCxn id="70" idx="3"/>
              <a:endCxn id="68" idx="3"/>
            </p:cNvCxnSpPr>
            <p:nvPr/>
          </p:nvCxnSpPr>
          <p:spPr>
            <a:xfrm>
              <a:off x="2820772" y="3106456"/>
              <a:ext cx="12700" cy="64520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AFA41EAD-6E6C-47D2-B491-6E233BD2A54C}"/>
                </a:ext>
              </a:extLst>
            </p:cNvPr>
            <p:cNvCxnSpPr>
              <a:cxnSpLocks/>
              <a:stCxn id="68" idx="1"/>
              <a:endCxn id="70" idx="1"/>
            </p:cNvCxnSpPr>
            <p:nvPr/>
          </p:nvCxnSpPr>
          <p:spPr>
            <a:xfrm rot="10800000">
              <a:off x="1300325" y="3106456"/>
              <a:ext cx="12700" cy="64520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BA8BD3A-F937-438B-B534-FEB4622081F5}"/>
                </a:ext>
              </a:extLst>
            </p:cNvPr>
            <p:cNvGrpSpPr/>
            <p:nvPr/>
          </p:nvGrpSpPr>
          <p:grpSpPr>
            <a:xfrm>
              <a:off x="889093" y="2779131"/>
              <a:ext cx="2342910" cy="1653944"/>
              <a:chOff x="922756" y="2779131"/>
              <a:chExt cx="2342910" cy="1653944"/>
            </a:xfrm>
          </p:grpSpPr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18400E6A-AFD8-4B89-9CCA-E448F7E6871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33988" y="3499664"/>
                <a:ext cx="1520447" cy="504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Prediction</a:t>
                </a: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Update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01EFBD19-A5A8-4C05-A872-998D8832577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33988" y="2854456"/>
                <a:ext cx="1520447" cy="504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Measurement Update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0F368A48-5507-4E92-8336-563F668927A1}"/>
                  </a:ext>
                </a:extLst>
              </p:cNvPr>
              <p:cNvSpPr/>
              <p:nvPr/>
            </p:nvSpPr>
            <p:spPr>
              <a:xfrm>
                <a:off x="922756" y="2779131"/>
                <a:ext cx="2342910" cy="1653944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D3423422-AD89-4E3F-B076-2AD00E82DBC9}"/>
                  </a:ext>
                </a:extLst>
              </p:cNvPr>
              <p:cNvSpPr txBox="1"/>
              <p:nvPr/>
            </p:nvSpPr>
            <p:spPr>
              <a:xfrm>
                <a:off x="936683" y="4018241"/>
                <a:ext cx="21611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Extended Kalman Filter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07" name="矩形 106">
            <a:extLst>
              <a:ext uri="{FF2B5EF4-FFF2-40B4-BE49-F238E27FC236}">
                <a16:creationId xmlns:a16="http://schemas.microsoft.com/office/drawing/2014/main" id="{F45523AC-71A6-46B3-8245-C33FFEB62650}"/>
              </a:ext>
            </a:extLst>
          </p:cNvPr>
          <p:cNvSpPr/>
          <p:nvPr/>
        </p:nvSpPr>
        <p:spPr>
          <a:xfrm>
            <a:off x="788362" y="1072671"/>
            <a:ext cx="2544373" cy="79426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GNSS Observations</a:t>
            </a:r>
          </a:p>
        </p:txBody>
      </p:sp>
      <p:sp>
        <p:nvSpPr>
          <p:cNvPr id="108" name="箭头: 下 107">
            <a:extLst>
              <a:ext uri="{FF2B5EF4-FFF2-40B4-BE49-F238E27FC236}">
                <a16:creationId xmlns:a16="http://schemas.microsoft.com/office/drawing/2014/main" id="{93749470-A5B3-45EE-8D14-599C3C4DBD5C}"/>
              </a:ext>
            </a:extLst>
          </p:cNvPr>
          <p:cNvSpPr/>
          <p:nvPr/>
        </p:nvSpPr>
        <p:spPr>
          <a:xfrm>
            <a:off x="1700548" y="1923658"/>
            <a:ext cx="720000" cy="360000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箭头: 右 108">
            <a:extLst>
              <a:ext uri="{FF2B5EF4-FFF2-40B4-BE49-F238E27FC236}">
                <a16:creationId xmlns:a16="http://schemas.microsoft.com/office/drawing/2014/main" id="{4268FEF5-1B33-45E9-BE98-03A04BEB7619}"/>
              </a:ext>
            </a:extLst>
          </p:cNvPr>
          <p:cNvSpPr/>
          <p:nvPr/>
        </p:nvSpPr>
        <p:spPr>
          <a:xfrm>
            <a:off x="3405130" y="3074500"/>
            <a:ext cx="360000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F677CA2-1DA0-4C5C-A3E3-435FC61C5ED7}"/>
              </a:ext>
            </a:extLst>
          </p:cNvPr>
          <p:cNvGrpSpPr/>
          <p:nvPr/>
        </p:nvGrpSpPr>
        <p:grpSpPr>
          <a:xfrm>
            <a:off x="9031267" y="2094727"/>
            <a:ext cx="2063208" cy="2679546"/>
            <a:chOff x="9447827" y="2081664"/>
            <a:chExt cx="2063208" cy="2679546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F77752AF-8FDD-4482-971D-4C2CD20F7335}"/>
                </a:ext>
              </a:extLst>
            </p:cNvPr>
            <p:cNvSpPr/>
            <p:nvPr/>
          </p:nvSpPr>
          <p:spPr>
            <a:xfrm>
              <a:off x="9447827" y="2081664"/>
              <a:ext cx="2063208" cy="2679546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D36A4A2E-F104-4CFA-B294-F777FF12906F}"/>
                </a:ext>
              </a:extLst>
            </p:cNvPr>
            <p:cNvSpPr>
              <a:spLocks/>
            </p:cNvSpPr>
            <p:nvPr/>
          </p:nvSpPr>
          <p:spPr>
            <a:xfrm>
              <a:off x="9518955" y="4056421"/>
              <a:ext cx="1920952" cy="5945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Posterior 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Samples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0862B925-A2D6-4054-A604-D97D8EC51C0C}"/>
                </a:ext>
              </a:extLst>
            </p:cNvPr>
            <p:cNvSpPr>
              <a:spLocks/>
            </p:cNvSpPr>
            <p:nvPr/>
          </p:nvSpPr>
          <p:spPr>
            <a:xfrm>
              <a:off x="9518955" y="3125410"/>
              <a:ext cx="1920952" cy="5945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Displacement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Identification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9D98564D-3F8C-4403-A863-077342A2B382}"/>
                </a:ext>
              </a:extLst>
            </p:cNvPr>
            <p:cNvSpPr>
              <a:spLocks/>
            </p:cNvSpPr>
            <p:nvPr/>
          </p:nvSpPr>
          <p:spPr>
            <a:xfrm>
              <a:off x="9518955" y="2194400"/>
              <a:ext cx="1920952" cy="5945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Displacement 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Extraction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396BCB9A-1891-48C3-BF75-7ED0A1A99ECD}"/>
                </a:ext>
              </a:extLst>
            </p:cNvPr>
            <p:cNvCxnSpPr>
              <a:stCxn id="112" idx="0"/>
              <a:endCxn id="113" idx="2"/>
            </p:cNvCxnSpPr>
            <p:nvPr/>
          </p:nvCxnSpPr>
          <p:spPr>
            <a:xfrm flipV="1">
              <a:off x="10479431" y="3719973"/>
              <a:ext cx="0" cy="336448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BD8251DB-D047-43B9-ABD3-28C3E58EEB89}"/>
                </a:ext>
              </a:extLst>
            </p:cNvPr>
            <p:cNvCxnSpPr>
              <a:stCxn id="113" idx="0"/>
              <a:endCxn id="114" idx="2"/>
            </p:cNvCxnSpPr>
            <p:nvPr/>
          </p:nvCxnSpPr>
          <p:spPr>
            <a:xfrm flipV="1">
              <a:off x="10479431" y="2788963"/>
              <a:ext cx="0" cy="336447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箭头: 右 120">
            <a:extLst>
              <a:ext uri="{FF2B5EF4-FFF2-40B4-BE49-F238E27FC236}">
                <a16:creationId xmlns:a16="http://schemas.microsoft.com/office/drawing/2014/main" id="{9659658F-E43D-4477-96A1-EB311804C01F}"/>
              </a:ext>
            </a:extLst>
          </p:cNvPr>
          <p:cNvSpPr/>
          <p:nvPr/>
        </p:nvSpPr>
        <p:spPr>
          <a:xfrm>
            <a:off x="8598871" y="3074500"/>
            <a:ext cx="360000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7986CC63-1480-473B-A554-E1A74EAE0859}"/>
              </a:ext>
            </a:extLst>
          </p:cNvPr>
          <p:cNvCxnSpPr>
            <a:cxnSpLocks/>
            <a:stCxn id="115" idx="0"/>
            <a:endCxn id="10" idx="0"/>
          </p:cNvCxnSpPr>
          <p:nvPr/>
        </p:nvCxnSpPr>
        <p:spPr>
          <a:xfrm rot="16200000" flipV="1">
            <a:off x="7579693" y="-388452"/>
            <a:ext cx="1079379" cy="3886979"/>
          </a:xfrm>
          <a:prstGeom prst="bentConnector3">
            <a:avLst>
              <a:gd name="adj1" fmla="val 121179"/>
            </a:avLst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94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5FD0CF0D-137D-4FF7-8051-8AB13613C3D3}"/>
              </a:ext>
            </a:extLst>
          </p:cNvPr>
          <p:cNvSpPr txBox="1"/>
          <p:nvPr/>
        </p:nvSpPr>
        <p:spPr>
          <a:xfrm>
            <a:off x="5909891" y="3158185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DEDA43-B3C7-426F-A4B7-1A0BC32337FC}"/>
              </a:ext>
            </a:extLst>
          </p:cNvPr>
          <p:cNvSpPr txBox="1"/>
          <p:nvPr/>
        </p:nvSpPr>
        <p:spPr>
          <a:xfrm>
            <a:off x="5217822" y="469851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6D7349-3737-4609-A618-71472265FFA9}"/>
              </a:ext>
            </a:extLst>
          </p:cNvPr>
          <p:cNvSpPr txBox="1"/>
          <p:nvPr/>
        </p:nvSpPr>
        <p:spPr>
          <a:xfrm>
            <a:off x="5221830" y="589868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8112B8-AE7A-47A8-B7DE-E0728F8B941F}"/>
              </a:ext>
            </a:extLst>
          </p:cNvPr>
          <p:cNvSpPr txBox="1"/>
          <p:nvPr/>
        </p:nvSpPr>
        <p:spPr>
          <a:xfrm>
            <a:off x="7705819" y="5898685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593AA8B-F620-4ABE-9756-ADAF28B572B5}"/>
              </a:ext>
            </a:extLst>
          </p:cNvPr>
          <p:cNvGrpSpPr/>
          <p:nvPr/>
        </p:nvGrpSpPr>
        <p:grpSpPr>
          <a:xfrm>
            <a:off x="3716115" y="4956923"/>
            <a:ext cx="3375633" cy="960357"/>
            <a:chOff x="3716115" y="5231076"/>
            <a:chExt cx="3375633" cy="960357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042BBF5-C5D8-4CCB-9432-BAFDA79C6E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78" t="45926" b="29333"/>
            <a:stretch/>
          </p:blipFill>
          <p:spPr>
            <a:xfrm>
              <a:off x="3716115" y="5231076"/>
              <a:ext cx="3375633" cy="960357"/>
            </a:xfrm>
            <a:prstGeom prst="rect">
              <a:avLst/>
            </a:prstGeom>
          </p:spPr>
        </p:pic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6BC9F067-65E7-46CA-803B-5F6067DED817}"/>
                </a:ext>
              </a:extLst>
            </p:cNvPr>
            <p:cNvSpPr/>
            <p:nvPr/>
          </p:nvSpPr>
          <p:spPr>
            <a:xfrm rot="10800000">
              <a:off x="5516662" y="5574100"/>
              <a:ext cx="332992" cy="126870"/>
            </a:xfrm>
            <a:prstGeom prst="rightArrow">
              <a:avLst/>
            </a:prstGeom>
            <a:solidFill>
              <a:srgbClr val="E41A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7FF8269-CFDF-4596-87F9-E9A3E6866EEB}"/>
              </a:ext>
            </a:extLst>
          </p:cNvPr>
          <p:cNvGrpSpPr/>
          <p:nvPr/>
        </p:nvGrpSpPr>
        <p:grpSpPr>
          <a:xfrm>
            <a:off x="7307970" y="3416591"/>
            <a:ext cx="1167916" cy="2488309"/>
            <a:chOff x="7242592" y="3553677"/>
            <a:chExt cx="1233293" cy="262759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C3FBB8F-D955-4931-8EFC-AA847C0E4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44" t="19716" r="13926" b="15163"/>
            <a:stretch/>
          </p:blipFill>
          <p:spPr>
            <a:xfrm rot="5400000">
              <a:off x="6545440" y="4250829"/>
              <a:ext cx="2627598" cy="1233293"/>
            </a:xfrm>
            <a:prstGeom prst="rect">
              <a:avLst/>
            </a:prstGeom>
          </p:spPr>
        </p:pic>
        <p:sp>
          <p:nvSpPr>
            <p:cNvPr id="20" name="右大括号 19">
              <a:extLst>
                <a:ext uri="{FF2B5EF4-FFF2-40B4-BE49-F238E27FC236}">
                  <a16:creationId xmlns:a16="http://schemas.microsoft.com/office/drawing/2014/main" id="{CAB30D3D-855F-490C-9D9F-537E40FF6094}"/>
                </a:ext>
              </a:extLst>
            </p:cNvPr>
            <p:cNvSpPr/>
            <p:nvPr/>
          </p:nvSpPr>
          <p:spPr>
            <a:xfrm>
              <a:off x="7426974" y="3870960"/>
              <a:ext cx="386354" cy="2179111"/>
            </a:xfrm>
            <a:prstGeom prst="rightBrace">
              <a:avLst/>
            </a:prstGeom>
            <a:ln w="19050">
              <a:solidFill>
                <a:srgbClr val="E41A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6070AC9-DA41-4D6F-A36C-8001D59CEBA3}"/>
                </a:ext>
              </a:extLst>
            </p:cNvPr>
            <p:cNvSpPr txBox="1"/>
            <p:nvPr/>
          </p:nvSpPr>
          <p:spPr>
            <a:xfrm>
              <a:off x="7813328" y="481223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E41A1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1200" b="1" dirty="0">
                <a:solidFill>
                  <a:srgbClr val="E41A1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E43B8AF-FBC7-4478-849B-B2DBA9C6E69C}"/>
              </a:ext>
            </a:extLst>
          </p:cNvPr>
          <p:cNvGrpSpPr/>
          <p:nvPr/>
        </p:nvGrpSpPr>
        <p:grpSpPr>
          <a:xfrm>
            <a:off x="3716114" y="3416591"/>
            <a:ext cx="3375634" cy="1300519"/>
            <a:chOff x="3716114" y="3553668"/>
            <a:chExt cx="3375634" cy="130051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4563E38-ED68-446B-B00D-A3B501E5B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90" t="44076" r="14377" b="21335"/>
            <a:stretch/>
          </p:blipFill>
          <p:spPr>
            <a:xfrm>
              <a:off x="3716114" y="3553668"/>
              <a:ext cx="3375634" cy="1300519"/>
            </a:xfrm>
            <a:prstGeom prst="rect">
              <a:avLst/>
            </a:prstGeom>
          </p:spPr>
        </p:pic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CE16C30A-8C67-4D78-B4B3-AAAA4863A1B8}"/>
                </a:ext>
              </a:extLst>
            </p:cNvPr>
            <p:cNvSpPr/>
            <p:nvPr/>
          </p:nvSpPr>
          <p:spPr>
            <a:xfrm>
              <a:off x="4571374" y="4070959"/>
              <a:ext cx="877448" cy="638827"/>
            </a:xfrm>
            <a:prstGeom prst="roundRect">
              <a:avLst/>
            </a:prstGeom>
            <a:noFill/>
            <a:ln w="25400">
              <a:solidFill>
                <a:srgbClr val="E41A1C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BA9916E-823C-4E73-8533-E7AD37E6AC25}"/>
                </a:ext>
              </a:extLst>
            </p:cNvPr>
            <p:cNvSpPr txBox="1"/>
            <p:nvPr/>
          </p:nvSpPr>
          <p:spPr>
            <a:xfrm>
              <a:off x="3878952" y="4251873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E41A1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BD992</a:t>
              </a:r>
              <a:endParaRPr lang="zh-CN" altLang="en-US" sz="1200" b="1" dirty="0">
                <a:solidFill>
                  <a:srgbClr val="E41A1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25D25B9-B660-4500-9324-6B9F31709CEF}"/>
              </a:ext>
            </a:extLst>
          </p:cNvPr>
          <p:cNvGrpSpPr/>
          <p:nvPr/>
        </p:nvGrpSpPr>
        <p:grpSpPr>
          <a:xfrm>
            <a:off x="3716114" y="223520"/>
            <a:ext cx="4759772" cy="2953258"/>
            <a:chOff x="3716114" y="223520"/>
            <a:chExt cx="4759772" cy="295325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4AE4C54-13E9-4491-A0A8-B8C1136379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89" t="33334" r="19777" b="10963"/>
            <a:stretch/>
          </p:blipFill>
          <p:spPr>
            <a:xfrm>
              <a:off x="3716114" y="223520"/>
              <a:ext cx="4759772" cy="2953258"/>
            </a:xfrm>
            <a:prstGeom prst="rect">
              <a:avLst/>
            </a:prstGeom>
          </p:spPr>
        </p:pic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ECDA8465-162C-470D-90C0-C1F8CEDC719C}"/>
                </a:ext>
              </a:extLst>
            </p:cNvPr>
            <p:cNvSpPr/>
            <p:nvPr/>
          </p:nvSpPr>
          <p:spPr>
            <a:xfrm>
              <a:off x="5233165" y="2721935"/>
              <a:ext cx="466794" cy="380412"/>
            </a:xfrm>
            <a:prstGeom prst="roundRect">
              <a:avLst/>
            </a:prstGeom>
            <a:noFill/>
            <a:ln w="25400">
              <a:solidFill>
                <a:srgbClr val="E41A1C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4A6B8107-C1BC-4303-8378-502EFF0AF92F}"/>
                </a:ext>
              </a:extLst>
            </p:cNvPr>
            <p:cNvSpPr/>
            <p:nvPr/>
          </p:nvSpPr>
          <p:spPr>
            <a:xfrm>
              <a:off x="8094185" y="258356"/>
              <a:ext cx="285728" cy="219588"/>
            </a:xfrm>
            <a:prstGeom prst="roundRect">
              <a:avLst/>
            </a:prstGeom>
            <a:noFill/>
            <a:ln w="25400">
              <a:solidFill>
                <a:srgbClr val="E41A1C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1EC179E-89F8-4FF4-B52A-1D9DE7AA381C}"/>
                </a:ext>
              </a:extLst>
            </p:cNvPr>
            <p:cNvSpPr txBox="1"/>
            <p:nvPr/>
          </p:nvSpPr>
          <p:spPr>
            <a:xfrm>
              <a:off x="7535799" y="229651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E41A1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</a:t>
              </a:r>
              <a:endParaRPr lang="zh-CN" altLang="en-US" sz="1200" b="1" dirty="0">
                <a:solidFill>
                  <a:srgbClr val="E41A1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E577B32-91CD-4B4D-B735-8C426190DD7F}"/>
                </a:ext>
              </a:extLst>
            </p:cNvPr>
            <p:cNvSpPr txBox="1"/>
            <p:nvPr/>
          </p:nvSpPr>
          <p:spPr>
            <a:xfrm>
              <a:off x="4632561" y="2773642"/>
              <a:ext cx="567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E41A1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rover</a:t>
              </a:r>
              <a:endParaRPr lang="zh-CN" altLang="en-US" sz="1200" b="1" dirty="0">
                <a:solidFill>
                  <a:srgbClr val="E41A1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08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5FD0CF0D-137D-4FF7-8051-8AB13613C3D3}"/>
              </a:ext>
            </a:extLst>
          </p:cNvPr>
          <p:cNvSpPr txBox="1"/>
          <p:nvPr/>
        </p:nvSpPr>
        <p:spPr>
          <a:xfrm>
            <a:off x="5909891" y="315818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DEDA43-B3C7-426F-A4B7-1A0BC32337FC}"/>
              </a:ext>
            </a:extLst>
          </p:cNvPr>
          <p:cNvSpPr txBox="1"/>
          <p:nvPr/>
        </p:nvSpPr>
        <p:spPr>
          <a:xfrm>
            <a:off x="5217822" y="469851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6D7349-3737-4609-A618-71472265FFA9}"/>
              </a:ext>
            </a:extLst>
          </p:cNvPr>
          <p:cNvSpPr txBox="1"/>
          <p:nvPr/>
        </p:nvSpPr>
        <p:spPr>
          <a:xfrm>
            <a:off x="5221830" y="589868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8112B8-AE7A-47A8-B7DE-E0728F8B941F}"/>
              </a:ext>
            </a:extLst>
          </p:cNvPr>
          <p:cNvSpPr txBox="1"/>
          <p:nvPr/>
        </p:nvSpPr>
        <p:spPr>
          <a:xfrm>
            <a:off x="7705819" y="5898685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593AA8B-F620-4ABE-9756-ADAF28B572B5}"/>
              </a:ext>
            </a:extLst>
          </p:cNvPr>
          <p:cNvGrpSpPr/>
          <p:nvPr/>
        </p:nvGrpSpPr>
        <p:grpSpPr>
          <a:xfrm>
            <a:off x="3716115" y="4956923"/>
            <a:ext cx="3375633" cy="960357"/>
            <a:chOff x="3716115" y="5231076"/>
            <a:chExt cx="3375633" cy="960357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042BBF5-C5D8-4CCB-9432-BAFDA79C6E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78" t="45926" b="29333"/>
            <a:stretch/>
          </p:blipFill>
          <p:spPr>
            <a:xfrm>
              <a:off x="3716115" y="5231076"/>
              <a:ext cx="3375633" cy="960357"/>
            </a:xfrm>
            <a:prstGeom prst="rect">
              <a:avLst/>
            </a:prstGeom>
          </p:spPr>
        </p:pic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6BC9F067-65E7-46CA-803B-5F6067DED817}"/>
                </a:ext>
              </a:extLst>
            </p:cNvPr>
            <p:cNvSpPr/>
            <p:nvPr/>
          </p:nvSpPr>
          <p:spPr>
            <a:xfrm rot="10800000">
              <a:off x="5516662" y="5574100"/>
              <a:ext cx="332992" cy="126870"/>
            </a:xfrm>
            <a:prstGeom prst="rightArrow">
              <a:avLst/>
            </a:prstGeom>
            <a:solidFill>
              <a:srgbClr val="E41A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7FF8269-CFDF-4596-87F9-E9A3E6866EEB}"/>
              </a:ext>
            </a:extLst>
          </p:cNvPr>
          <p:cNvGrpSpPr/>
          <p:nvPr/>
        </p:nvGrpSpPr>
        <p:grpSpPr>
          <a:xfrm>
            <a:off x="7307970" y="3416591"/>
            <a:ext cx="1167916" cy="2488309"/>
            <a:chOff x="7242592" y="3553677"/>
            <a:chExt cx="1233293" cy="262759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C3FBB8F-D955-4931-8EFC-AA847C0E4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44" t="19716" r="13926" b="15163"/>
            <a:stretch/>
          </p:blipFill>
          <p:spPr>
            <a:xfrm rot="5400000">
              <a:off x="6545440" y="4250829"/>
              <a:ext cx="2627598" cy="1233293"/>
            </a:xfrm>
            <a:prstGeom prst="rect">
              <a:avLst/>
            </a:prstGeom>
          </p:spPr>
        </p:pic>
        <p:sp>
          <p:nvSpPr>
            <p:cNvPr id="20" name="右大括号 19">
              <a:extLst>
                <a:ext uri="{FF2B5EF4-FFF2-40B4-BE49-F238E27FC236}">
                  <a16:creationId xmlns:a16="http://schemas.microsoft.com/office/drawing/2014/main" id="{CAB30D3D-855F-490C-9D9F-537E40FF6094}"/>
                </a:ext>
              </a:extLst>
            </p:cNvPr>
            <p:cNvSpPr/>
            <p:nvPr/>
          </p:nvSpPr>
          <p:spPr>
            <a:xfrm>
              <a:off x="7426974" y="3870960"/>
              <a:ext cx="386354" cy="2179111"/>
            </a:xfrm>
            <a:prstGeom prst="rightBrace">
              <a:avLst/>
            </a:prstGeom>
            <a:ln w="19050">
              <a:solidFill>
                <a:srgbClr val="E41A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6070AC9-DA41-4D6F-A36C-8001D59CEBA3}"/>
                </a:ext>
              </a:extLst>
            </p:cNvPr>
            <p:cNvSpPr txBox="1"/>
            <p:nvPr/>
          </p:nvSpPr>
          <p:spPr>
            <a:xfrm>
              <a:off x="7813328" y="4812239"/>
              <a:ext cx="284719" cy="292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E41A1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1200" b="1" dirty="0">
                <a:solidFill>
                  <a:srgbClr val="E41A1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E43B8AF-FBC7-4478-849B-B2DBA9C6E69C}"/>
              </a:ext>
            </a:extLst>
          </p:cNvPr>
          <p:cNvGrpSpPr/>
          <p:nvPr/>
        </p:nvGrpSpPr>
        <p:grpSpPr>
          <a:xfrm>
            <a:off x="3716114" y="3416591"/>
            <a:ext cx="3375634" cy="1300519"/>
            <a:chOff x="3716114" y="3553668"/>
            <a:chExt cx="3375634" cy="130051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4563E38-ED68-446B-B00D-A3B501E5B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90" t="44076" r="14377" b="21335"/>
            <a:stretch/>
          </p:blipFill>
          <p:spPr>
            <a:xfrm>
              <a:off x="3716114" y="3553668"/>
              <a:ext cx="3375634" cy="1300519"/>
            </a:xfrm>
            <a:prstGeom prst="rect">
              <a:avLst/>
            </a:prstGeom>
          </p:spPr>
        </p:pic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CE16C30A-8C67-4D78-B4B3-AAAA4863A1B8}"/>
                </a:ext>
              </a:extLst>
            </p:cNvPr>
            <p:cNvSpPr/>
            <p:nvPr/>
          </p:nvSpPr>
          <p:spPr>
            <a:xfrm>
              <a:off x="4571374" y="4070959"/>
              <a:ext cx="877448" cy="638827"/>
            </a:xfrm>
            <a:prstGeom prst="roundRect">
              <a:avLst/>
            </a:prstGeom>
            <a:noFill/>
            <a:ln w="25400">
              <a:solidFill>
                <a:srgbClr val="E41A1C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BA9916E-823C-4E73-8533-E7AD37E6AC25}"/>
                </a:ext>
              </a:extLst>
            </p:cNvPr>
            <p:cNvSpPr txBox="1"/>
            <p:nvPr/>
          </p:nvSpPr>
          <p:spPr>
            <a:xfrm>
              <a:off x="3878952" y="4251873"/>
              <a:ext cx="628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E41A1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BD992</a:t>
              </a:r>
              <a:endParaRPr lang="zh-CN" altLang="en-US" sz="1200" b="1" dirty="0">
                <a:solidFill>
                  <a:srgbClr val="E41A1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25D25B9-B660-4500-9324-6B9F31709CEF}"/>
              </a:ext>
            </a:extLst>
          </p:cNvPr>
          <p:cNvGrpSpPr/>
          <p:nvPr/>
        </p:nvGrpSpPr>
        <p:grpSpPr>
          <a:xfrm>
            <a:off x="3716114" y="223520"/>
            <a:ext cx="4759772" cy="2953258"/>
            <a:chOff x="3716114" y="223520"/>
            <a:chExt cx="4759772" cy="295325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4AE4C54-13E9-4491-A0A8-B8C1136379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89" t="33334" r="19777" b="10963"/>
            <a:stretch/>
          </p:blipFill>
          <p:spPr>
            <a:xfrm>
              <a:off x="3716114" y="223520"/>
              <a:ext cx="4759772" cy="2953258"/>
            </a:xfrm>
            <a:prstGeom prst="rect">
              <a:avLst/>
            </a:prstGeom>
          </p:spPr>
        </p:pic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ECDA8465-162C-470D-90C0-C1F8CEDC719C}"/>
                </a:ext>
              </a:extLst>
            </p:cNvPr>
            <p:cNvSpPr/>
            <p:nvPr/>
          </p:nvSpPr>
          <p:spPr>
            <a:xfrm>
              <a:off x="5233165" y="2721935"/>
              <a:ext cx="466794" cy="380412"/>
            </a:xfrm>
            <a:prstGeom prst="roundRect">
              <a:avLst/>
            </a:prstGeom>
            <a:noFill/>
            <a:ln w="25400">
              <a:solidFill>
                <a:srgbClr val="E41A1C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4A6B8107-C1BC-4303-8378-502EFF0AF92F}"/>
                </a:ext>
              </a:extLst>
            </p:cNvPr>
            <p:cNvSpPr/>
            <p:nvPr/>
          </p:nvSpPr>
          <p:spPr>
            <a:xfrm>
              <a:off x="8094185" y="258356"/>
              <a:ext cx="285728" cy="219588"/>
            </a:xfrm>
            <a:prstGeom prst="roundRect">
              <a:avLst/>
            </a:prstGeom>
            <a:noFill/>
            <a:ln w="25400">
              <a:solidFill>
                <a:srgbClr val="E41A1C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1EC179E-89F8-4FF4-B52A-1D9DE7AA381C}"/>
                </a:ext>
              </a:extLst>
            </p:cNvPr>
            <p:cNvSpPr txBox="1"/>
            <p:nvPr/>
          </p:nvSpPr>
          <p:spPr>
            <a:xfrm>
              <a:off x="7535799" y="229651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E41A1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base</a:t>
              </a:r>
              <a:endParaRPr lang="zh-CN" altLang="en-US" sz="1200" b="1" dirty="0">
                <a:solidFill>
                  <a:srgbClr val="E41A1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E577B32-91CD-4B4D-B735-8C426190DD7F}"/>
                </a:ext>
              </a:extLst>
            </p:cNvPr>
            <p:cNvSpPr txBox="1"/>
            <p:nvPr/>
          </p:nvSpPr>
          <p:spPr>
            <a:xfrm>
              <a:off x="4632561" y="2773642"/>
              <a:ext cx="542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E41A1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rover</a:t>
              </a:r>
              <a:endParaRPr lang="zh-CN" altLang="en-US" sz="1200" b="1" dirty="0">
                <a:solidFill>
                  <a:srgbClr val="E41A1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25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810D9AAD-FE39-4FD5-AC44-1027442AAA55}"/>
              </a:ext>
            </a:extLst>
          </p:cNvPr>
          <p:cNvSpPr/>
          <p:nvPr/>
        </p:nvSpPr>
        <p:spPr>
          <a:xfrm>
            <a:off x="3837525" y="441435"/>
            <a:ext cx="4688951" cy="5986130"/>
          </a:xfrm>
          <a:prstGeom prst="rect">
            <a:avLst/>
          </a:prstGeom>
          <a:noFill/>
          <a:ln w="254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6B1C7E5-19E6-4D7E-88C7-14E7C1B76D8A}"/>
              </a:ext>
            </a:extLst>
          </p:cNvPr>
          <p:cNvGrpSpPr/>
          <p:nvPr/>
        </p:nvGrpSpPr>
        <p:grpSpPr>
          <a:xfrm>
            <a:off x="3934090" y="1015348"/>
            <a:ext cx="4483603" cy="4193555"/>
            <a:chOff x="4298889" y="871625"/>
            <a:chExt cx="4483603" cy="419355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DDDB954-A8B6-460C-871E-BA72F08E6126}"/>
                </a:ext>
              </a:extLst>
            </p:cNvPr>
            <p:cNvSpPr/>
            <p:nvPr/>
          </p:nvSpPr>
          <p:spPr>
            <a:xfrm>
              <a:off x="4298889" y="871625"/>
              <a:ext cx="4483603" cy="4193555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BCE2BC0-A25A-4521-BA85-8C5755A0587F}"/>
                </a:ext>
              </a:extLst>
            </p:cNvPr>
            <p:cNvGrpSpPr/>
            <p:nvPr/>
          </p:nvGrpSpPr>
          <p:grpSpPr>
            <a:xfrm>
              <a:off x="4573215" y="1001007"/>
              <a:ext cx="3996627" cy="3475292"/>
              <a:chOff x="3001486" y="563563"/>
              <a:chExt cx="5738972" cy="5154060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E48B36C6-7C32-4715-A266-D73FCE815F16}"/>
                  </a:ext>
                </a:extLst>
              </p:cNvPr>
              <p:cNvGrpSpPr/>
              <p:nvPr/>
            </p:nvGrpSpPr>
            <p:grpSpPr>
              <a:xfrm>
                <a:off x="7790498" y="781685"/>
                <a:ext cx="949960" cy="859367"/>
                <a:chOff x="9172258" y="1127125"/>
                <a:chExt cx="949960" cy="859367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09BB47BD-43E3-4928-B4D4-848D4AE7453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172258" y="1143212"/>
                  <a:ext cx="949960" cy="84328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rgbClr val="4DAF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12" name="对象 11">
                  <a:extLst>
                    <a:ext uri="{FF2B5EF4-FFF2-40B4-BE49-F238E27FC236}">
                      <a16:creationId xmlns:a16="http://schemas.microsoft.com/office/drawing/2014/main" id="{1EB5A1FF-97A4-4ED1-B1DC-F84D688F023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532938" y="1127125"/>
                <a:ext cx="228600" cy="279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74" name="Equation" r:id="rId3" imgW="228600" imgH="279360" progId="Equation.DSMT4">
                        <p:embed/>
                      </p:oleObj>
                    </mc:Choice>
                    <mc:Fallback>
                      <p:oleObj name="Equation" r:id="rId3" imgW="228600" imgH="279360" progId="Equation.DSMT4">
                        <p:embed/>
                        <p:pic>
                          <p:nvPicPr>
                            <p:cNvPr id="12" name="对象 11">
                              <a:extLst>
                                <a:ext uri="{FF2B5EF4-FFF2-40B4-BE49-F238E27FC236}">
                                  <a16:creationId xmlns:a16="http://schemas.microsoft.com/office/drawing/2014/main" id="{1EB5A1FF-97A4-4ED1-B1DC-F84D688F023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32938" y="1127125"/>
                              <a:ext cx="228600" cy="279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" name="对象 12">
                  <a:extLst>
                    <a:ext uri="{FF2B5EF4-FFF2-40B4-BE49-F238E27FC236}">
                      <a16:creationId xmlns:a16="http://schemas.microsoft.com/office/drawing/2014/main" id="{11F12D60-D769-4635-834E-BD62CA0C97C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564688" y="1470872"/>
                <a:ext cx="165100" cy="114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75" name="Equation" r:id="rId5" imgW="164880" imgH="114120" progId="Equation.DSMT4">
                        <p:embed/>
                      </p:oleObj>
                    </mc:Choice>
                    <mc:Fallback>
                      <p:oleObj name="Equation" r:id="rId5" imgW="164880" imgH="114120" progId="Equation.DSMT4">
                        <p:embed/>
                        <p:pic>
                          <p:nvPicPr>
                            <p:cNvPr id="13" name="对象 12">
                              <a:extLst>
                                <a:ext uri="{FF2B5EF4-FFF2-40B4-BE49-F238E27FC236}">
                                  <a16:creationId xmlns:a16="http://schemas.microsoft.com/office/drawing/2014/main" id="{11F12D60-D769-4635-834E-BD62CA0C97C4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64688" y="1470872"/>
                              <a:ext cx="165100" cy="114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" name="对象 16">
                  <a:extLst>
                    <a:ext uri="{FF2B5EF4-FFF2-40B4-BE49-F238E27FC236}">
                      <a16:creationId xmlns:a16="http://schemas.microsoft.com/office/drawing/2014/main" id="{2D95B63C-64A1-42DF-8F07-4261872DEF0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291638" y="1649519"/>
                <a:ext cx="711200" cy="254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76" name="Equation" r:id="rId7" imgW="711000" imgH="253800" progId="Equation.DSMT4">
                        <p:embed/>
                      </p:oleObj>
                    </mc:Choice>
                    <mc:Fallback>
                      <p:oleObj name="Equation" r:id="rId7" imgW="711000" imgH="253800" progId="Equation.DSMT4">
                        <p:embed/>
                        <p:pic>
                          <p:nvPicPr>
                            <p:cNvPr id="17" name="对象 16">
                              <a:extLst>
                                <a:ext uri="{FF2B5EF4-FFF2-40B4-BE49-F238E27FC236}">
                                  <a16:creationId xmlns:a16="http://schemas.microsoft.com/office/drawing/2014/main" id="{2D95B63C-64A1-42DF-8F07-4261872DEF0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291638" y="1649519"/>
                              <a:ext cx="711200" cy="254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8230391F-5A43-4FB3-8AFC-3365F4D0AFB3}"/>
                  </a:ext>
                </a:extLst>
              </p:cNvPr>
              <p:cNvGrpSpPr/>
              <p:nvPr/>
            </p:nvGrpSpPr>
            <p:grpSpPr>
              <a:xfrm>
                <a:off x="7790498" y="2104849"/>
                <a:ext cx="949960" cy="859367"/>
                <a:chOff x="9172258" y="1127125"/>
                <a:chExt cx="949960" cy="859367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2BA595D8-09B5-4C8A-AE5C-614610C28F4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172258" y="1143212"/>
                  <a:ext cx="949960" cy="84328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rgbClr val="4DAF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21" name="对象 20">
                  <a:extLst>
                    <a:ext uri="{FF2B5EF4-FFF2-40B4-BE49-F238E27FC236}">
                      <a16:creationId xmlns:a16="http://schemas.microsoft.com/office/drawing/2014/main" id="{27113579-E04F-4B17-89B7-53E4AFC90AA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546273" y="1127125"/>
                <a:ext cx="203200" cy="279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77" name="Equation" r:id="rId9" imgW="203040" imgH="279360" progId="Equation.DSMT4">
                        <p:embed/>
                      </p:oleObj>
                    </mc:Choice>
                    <mc:Fallback>
                      <p:oleObj name="Equation" r:id="rId9" imgW="203040" imgH="279360" progId="Equation.DSMT4">
                        <p:embed/>
                        <p:pic>
                          <p:nvPicPr>
                            <p:cNvPr id="21" name="对象 20">
                              <a:extLst>
                                <a:ext uri="{FF2B5EF4-FFF2-40B4-BE49-F238E27FC236}">
                                  <a16:creationId xmlns:a16="http://schemas.microsoft.com/office/drawing/2014/main" id="{27113579-E04F-4B17-89B7-53E4AFC90AA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46273" y="1127125"/>
                              <a:ext cx="203200" cy="279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" name="对象 21">
                  <a:extLst>
                    <a:ext uri="{FF2B5EF4-FFF2-40B4-BE49-F238E27FC236}">
                      <a16:creationId xmlns:a16="http://schemas.microsoft.com/office/drawing/2014/main" id="{DF1F989E-6FB9-489D-9D51-254F89677AC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564688" y="1470872"/>
                <a:ext cx="165100" cy="114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78" name="Equation" r:id="rId11" imgW="164880" imgH="114120" progId="Equation.DSMT4">
                        <p:embed/>
                      </p:oleObj>
                    </mc:Choice>
                    <mc:Fallback>
                      <p:oleObj name="Equation" r:id="rId11" imgW="164880" imgH="114120" progId="Equation.DSMT4">
                        <p:embed/>
                        <p:pic>
                          <p:nvPicPr>
                            <p:cNvPr id="22" name="对象 21">
                              <a:extLst>
                                <a:ext uri="{FF2B5EF4-FFF2-40B4-BE49-F238E27FC236}">
                                  <a16:creationId xmlns:a16="http://schemas.microsoft.com/office/drawing/2014/main" id="{DF1F989E-6FB9-489D-9D51-254F89677AC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64688" y="1470872"/>
                              <a:ext cx="165100" cy="114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" name="对象 22">
                  <a:extLst>
                    <a:ext uri="{FF2B5EF4-FFF2-40B4-BE49-F238E27FC236}">
                      <a16:creationId xmlns:a16="http://schemas.microsoft.com/office/drawing/2014/main" id="{83228B05-3080-4E62-A189-D05A54051D5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291638" y="1649519"/>
                <a:ext cx="711200" cy="254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79" name="Equation" r:id="rId13" imgW="711000" imgH="253800" progId="Equation.DSMT4">
                        <p:embed/>
                      </p:oleObj>
                    </mc:Choice>
                    <mc:Fallback>
                      <p:oleObj name="Equation" r:id="rId13" imgW="711000" imgH="253800" progId="Equation.DSMT4">
                        <p:embed/>
                        <p:pic>
                          <p:nvPicPr>
                            <p:cNvPr id="23" name="对象 22">
                              <a:extLst>
                                <a:ext uri="{FF2B5EF4-FFF2-40B4-BE49-F238E27FC236}">
                                  <a16:creationId xmlns:a16="http://schemas.microsoft.com/office/drawing/2014/main" id="{83228B05-3080-4E62-A189-D05A54051D5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291638" y="1649519"/>
                              <a:ext cx="711200" cy="254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CF25653E-A2B1-4D22-93A0-D999D08C80E0}"/>
                  </a:ext>
                </a:extLst>
              </p:cNvPr>
              <p:cNvGrpSpPr/>
              <p:nvPr/>
            </p:nvGrpSpPr>
            <p:grpSpPr>
              <a:xfrm>
                <a:off x="7790498" y="4735089"/>
                <a:ext cx="949960" cy="859367"/>
                <a:chOff x="9172258" y="1127125"/>
                <a:chExt cx="949960" cy="859367"/>
              </a:xfrm>
            </p:grpSpPr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1B19D9B0-FB81-4268-B05B-B3C69270A4E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172258" y="1143212"/>
                  <a:ext cx="949960" cy="84328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rgbClr val="4DAF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31" name="对象 30">
                  <a:extLst>
                    <a:ext uri="{FF2B5EF4-FFF2-40B4-BE49-F238E27FC236}">
                      <a16:creationId xmlns:a16="http://schemas.microsoft.com/office/drawing/2014/main" id="{A2BAB0E6-B57C-409F-BC42-D7FBD7E68C0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532938" y="1127125"/>
                <a:ext cx="228600" cy="279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80" name="Equation" r:id="rId14" imgW="228600" imgH="279360" progId="Equation.DSMT4">
                        <p:embed/>
                      </p:oleObj>
                    </mc:Choice>
                    <mc:Fallback>
                      <p:oleObj name="Equation" r:id="rId14" imgW="228600" imgH="279360" progId="Equation.DSMT4">
                        <p:embed/>
                        <p:pic>
                          <p:nvPicPr>
                            <p:cNvPr id="31" name="对象 30">
                              <a:extLst>
                                <a:ext uri="{FF2B5EF4-FFF2-40B4-BE49-F238E27FC236}">
                                  <a16:creationId xmlns:a16="http://schemas.microsoft.com/office/drawing/2014/main" id="{A2BAB0E6-B57C-409F-BC42-D7FBD7E68C0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32938" y="1127125"/>
                              <a:ext cx="228600" cy="279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2" name="对象 31">
                  <a:extLst>
                    <a:ext uri="{FF2B5EF4-FFF2-40B4-BE49-F238E27FC236}">
                      <a16:creationId xmlns:a16="http://schemas.microsoft.com/office/drawing/2014/main" id="{025656FA-49DE-41D5-961B-8BF065A3EAC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564688" y="1470872"/>
                <a:ext cx="165100" cy="114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81" name="Equation" r:id="rId16" imgW="164880" imgH="114120" progId="Equation.DSMT4">
                        <p:embed/>
                      </p:oleObj>
                    </mc:Choice>
                    <mc:Fallback>
                      <p:oleObj name="Equation" r:id="rId16" imgW="164880" imgH="114120" progId="Equation.DSMT4">
                        <p:embed/>
                        <p:pic>
                          <p:nvPicPr>
                            <p:cNvPr id="32" name="对象 31">
                              <a:extLst>
                                <a:ext uri="{FF2B5EF4-FFF2-40B4-BE49-F238E27FC236}">
                                  <a16:creationId xmlns:a16="http://schemas.microsoft.com/office/drawing/2014/main" id="{025656FA-49DE-41D5-961B-8BF065A3EAC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64688" y="1470872"/>
                              <a:ext cx="165100" cy="114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" name="对象 32">
                  <a:extLst>
                    <a:ext uri="{FF2B5EF4-FFF2-40B4-BE49-F238E27FC236}">
                      <a16:creationId xmlns:a16="http://schemas.microsoft.com/office/drawing/2014/main" id="{FCFE96D5-C5B0-428F-BA79-46AB23BEA7E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291638" y="1649519"/>
                <a:ext cx="711200" cy="254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82" name="Equation" r:id="rId17" imgW="711000" imgH="253800" progId="Equation.DSMT4">
                        <p:embed/>
                      </p:oleObj>
                    </mc:Choice>
                    <mc:Fallback>
                      <p:oleObj name="Equation" r:id="rId17" imgW="711000" imgH="253800" progId="Equation.DSMT4">
                        <p:embed/>
                        <p:pic>
                          <p:nvPicPr>
                            <p:cNvPr id="33" name="对象 32">
                              <a:extLst>
                                <a:ext uri="{FF2B5EF4-FFF2-40B4-BE49-F238E27FC236}">
                                  <a16:creationId xmlns:a16="http://schemas.microsoft.com/office/drawing/2014/main" id="{FCFE96D5-C5B0-428F-BA79-46AB23BEA7E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291638" y="1649519"/>
                              <a:ext cx="711200" cy="254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F397B8FD-7A0B-4F56-A7DA-A9DEC82C84C1}"/>
                  </a:ext>
                </a:extLst>
              </p:cNvPr>
              <p:cNvGrpSpPr/>
              <p:nvPr/>
            </p:nvGrpSpPr>
            <p:grpSpPr>
              <a:xfrm>
                <a:off x="7790498" y="3428013"/>
                <a:ext cx="949960" cy="843280"/>
                <a:chOff x="7790498" y="3428013"/>
                <a:chExt cx="949960" cy="843280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F8102963-084B-41B8-AC59-66DBBB1E589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790498" y="3428013"/>
                  <a:ext cx="949960" cy="84328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rgbClr val="4DAF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aphicFrame>
              <p:nvGraphicFramePr>
                <p:cNvPr id="27" name="对象 26">
                  <a:extLst>
                    <a:ext uri="{FF2B5EF4-FFF2-40B4-BE49-F238E27FC236}">
                      <a16:creationId xmlns:a16="http://schemas.microsoft.com/office/drawing/2014/main" id="{850CCBD3-9740-4B75-AD3C-30DFA56C9B9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138478" y="3779803"/>
                <a:ext cx="2540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83" name="Equation" r:id="rId18" imgW="253800" imgH="139680" progId="Equation.DSMT4">
                        <p:embed/>
                      </p:oleObj>
                    </mc:Choice>
                    <mc:Fallback>
                      <p:oleObj name="Equation" r:id="rId18" imgW="253800" imgH="139680" progId="Equation.DSMT4">
                        <p:embed/>
                        <p:pic>
                          <p:nvPicPr>
                            <p:cNvPr id="27" name="对象 26">
                              <a:extLst>
                                <a:ext uri="{FF2B5EF4-FFF2-40B4-BE49-F238E27FC236}">
                                  <a16:creationId xmlns:a16="http://schemas.microsoft.com/office/drawing/2014/main" id="{850CCBD3-9740-4B75-AD3C-30DFA56C9B9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138478" y="3779803"/>
                              <a:ext cx="254000" cy="1397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518F27B4-5FC5-4A69-A0CC-981E8C041B89}"/>
                  </a:ext>
                </a:extLst>
              </p:cNvPr>
              <p:cNvGrpSpPr/>
              <p:nvPr/>
            </p:nvGrpSpPr>
            <p:grpSpPr>
              <a:xfrm>
                <a:off x="3001486" y="563563"/>
                <a:ext cx="1018223" cy="920281"/>
                <a:chOff x="3066097" y="563563"/>
                <a:chExt cx="1018223" cy="920281"/>
              </a:xfrm>
            </p:grpSpPr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0E444870-1B27-4C2B-B122-BB0FDD958B3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066097" y="579967"/>
                  <a:ext cx="1018223" cy="90387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5400">
                  <a:solidFill>
                    <a:srgbClr val="4DAF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aphicFrame>
              <p:nvGraphicFramePr>
                <p:cNvPr id="37" name="对象 36">
                  <a:extLst>
                    <a:ext uri="{FF2B5EF4-FFF2-40B4-BE49-F238E27FC236}">
                      <a16:creationId xmlns:a16="http://schemas.microsoft.com/office/drawing/2014/main" id="{EA75769A-C0CE-4C45-B344-180F66AEBAE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482975" y="563563"/>
                <a:ext cx="177800" cy="279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84" name="Equation" r:id="rId20" imgW="177480" imgH="279360" progId="Equation.DSMT4">
                        <p:embed/>
                      </p:oleObj>
                    </mc:Choice>
                    <mc:Fallback>
                      <p:oleObj name="Equation" r:id="rId20" imgW="177480" imgH="279360" progId="Equation.DSMT4">
                        <p:embed/>
                        <p:pic>
                          <p:nvPicPr>
                            <p:cNvPr id="37" name="对象 36">
                              <a:extLst>
                                <a:ext uri="{FF2B5EF4-FFF2-40B4-BE49-F238E27FC236}">
                                  <a16:creationId xmlns:a16="http://schemas.microsoft.com/office/drawing/2014/main" id="{EA75769A-C0CE-4C45-B344-180F66AEBAE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82975" y="563563"/>
                              <a:ext cx="177800" cy="279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" name="对象 37">
                  <a:extLst>
                    <a:ext uri="{FF2B5EF4-FFF2-40B4-BE49-F238E27FC236}">
                      <a16:creationId xmlns:a16="http://schemas.microsoft.com/office/drawing/2014/main" id="{B6A0ACEA-EBF2-4B58-95FB-F4B63C344C9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489008" y="907627"/>
                <a:ext cx="165100" cy="114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85" name="Equation" r:id="rId22" imgW="164880" imgH="114120" progId="Equation.DSMT4">
                        <p:embed/>
                      </p:oleObj>
                    </mc:Choice>
                    <mc:Fallback>
                      <p:oleObj name="Equation" r:id="rId22" imgW="164880" imgH="114120" progId="Equation.DSMT4">
                        <p:embed/>
                        <p:pic>
                          <p:nvPicPr>
                            <p:cNvPr id="38" name="对象 37">
                              <a:extLst>
                                <a:ext uri="{FF2B5EF4-FFF2-40B4-BE49-F238E27FC236}">
                                  <a16:creationId xmlns:a16="http://schemas.microsoft.com/office/drawing/2014/main" id="{B6A0ACEA-EBF2-4B58-95FB-F4B63C344C9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89008" y="907627"/>
                              <a:ext cx="165100" cy="114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9" name="对象 38">
                  <a:extLst>
                    <a:ext uri="{FF2B5EF4-FFF2-40B4-BE49-F238E27FC236}">
                      <a16:creationId xmlns:a16="http://schemas.microsoft.com/office/drawing/2014/main" id="{36F81529-0EBF-4F1B-9853-2F8D1F143EC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152775" y="1085850"/>
                <a:ext cx="838200" cy="254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86" name="Equation" r:id="rId24" imgW="838080" imgH="253800" progId="Equation.DSMT4">
                        <p:embed/>
                      </p:oleObj>
                    </mc:Choice>
                    <mc:Fallback>
                      <p:oleObj name="Equation" r:id="rId24" imgW="838080" imgH="253800" progId="Equation.DSMT4">
                        <p:embed/>
                        <p:pic>
                          <p:nvPicPr>
                            <p:cNvPr id="39" name="对象 38">
                              <a:extLst>
                                <a:ext uri="{FF2B5EF4-FFF2-40B4-BE49-F238E27FC236}">
                                  <a16:creationId xmlns:a16="http://schemas.microsoft.com/office/drawing/2014/main" id="{36F81529-0EBF-4F1B-9853-2F8D1F143EC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52775" y="1085850"/>
                              <a:ext cx="838200" cy="254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B2DB6D16-0904-4E86-AEFD-9F70822BC479}"/>
                  </a:ext>
                </a:extLst>
              </p:cNvPr>
              <p:cNvGrpSpPr/>
              <p:nvPr/>
            </p:nvGrpSpPr>
            <p:grpSpPr>
              <a:xfrm>
                <a:off x="3001486" y="1980546"/>
                <a:ext cx="1018223" cy="3737077"/>
                <a:chOff x="3001486" y="1980546"/>
                <a:chExt cx="1018223" cy="3737077"/>
              </a:xfrm>
            </p:grpSpPr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75839778-136C-421F-AB7A-4B5F1266BF49}"/>
                    </a:ext>
                  </a:extLst>
                </p:cNvPr>
                <p:cNvGrpSpPr/>
                <p:nvPr/>
              </p:nvGrpSpPr>
              <p:grpSpPr>
                <a:xfrm>
                  <a:off x="3001486" y="1980546"/>
                  <a:ext cx="1018223" cy="919598"/>
                  <a:chOff x="3066097" y="564246"/>
                  <a:chExt cx="1018223" cy="919598"/>
                </a:xfrm>
              </p:grpSpPr>
              <p:sp>
                <p:nvSpPr>
                  <p:cNvPr id="42" name="椭圆 41">
                    <a:extLst>
                      <a:ext uri="{FF2B5EF4-FFF2-40B4-BE49-F238E27FC236}">
                        <a16:creationId xmlns:a16="http://schemas.microsoft.com/office/drawing/2014/main" id="{F0EC0E03-D468-4FBD-9450-47EA3A3E676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066097" y="579967"/>
                    <a:ext cx="1018223" cy="90387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5400">
                    <a:solidFill>
                      <a:srgbClr val="377EB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graphicFrame>
                <p:nvGraphicFramePr>
                  <p:cNvPr id="43" name="对象 42">
                    <a:extLst>
                      <a:ext uri="{FF2B5EF4-FFF2-40B4-BE49-F238E27FC236}">
                        <a16:creationId xmlns:a16="http://schemas.microsoft.com/office/drawing/2014/main" id="{6BC6AE1D-44A0-445D-B1F6-8F62F3FD4B7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469799" y="564246"/>
                  <a:ext cx="203200" cy="2794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187" name="Equation" r:id="rId26" imgW="203040" imgH="279360" progId="Equation.DSMT4">
                          <p:embed/>
                        </p:oleObj>
                      </mc:Choice>
                      <mc:Fallback>
                        <p:oleObj name="Equation" r:id="rId26" imgW="203040" imgH="279360" progId="Equation.DSMT4">
                          <p:embed/>
                          <p:pic>
                            <p:nvPicPr>
                              <p:cNvPr id="43" name="对象 42">
                                <a:extLst>
                                  <a:ext uri="{FF2B5EF4-FFF2-40B4-BE49-F238E27FC236}">
                                    <a16:creationId xmlns:a16="http://schemas.microsoft.com/office/drawing/2014/main" id="{6BC6AE1D-44A0-445D-B1F6-8F62F3FD4B71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69799" y="564246"/>
                                <a:ext cx="203200" cy="279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4" name="对象 43">
                    <a:extLst>
                      <a:ext uri="{FF2B5EF4-FFF2-40B4-BE49-F238E27FC236}">
                        <a16:creationId xmlns:a16="http://schemas.microsoft.com/office/drawing/2014/main" id="{E84AA97D-0AF7-4017-8545-E2D08229FDC2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489008" y="907627"/>
                  <a:ext cx="165100" cy="1143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188" name="Equation" r:id="rId28" imgW="164880" imgH="114120" progId="Equation.DSMT4">
                          <p:embed/>
                        </p:oleObj>
                      </mc:Choice>
                      <mc:Fallback>
                        <p:oleObj name="Equation" r:id="rId28" imgW="164880" imgH="114120" progId="Equation.DSMT4">
                          <p:embed/>
                          <p:pic>
                            <p:nvPicPr>
                              <p:cNvPr id="44" name="对象 43">
                                <a:extLst>
                                  <a:ext uri="{FF2B5EF4-FFF2-40B4-BE49-F238E27FC236}">
                                    <a16:creationId xmlns:a16="http://schemas.microsoft.com/office/drawing/2014/main" id="{E84AA97D-0AF7-4017-8545-E2D08229FDC2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89008" y="907627"/>
                                <a:ext cx="165100" cy="1143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5" name="对象 44">
                    <a:extLst>
                      <a:ext uri="{FF2B5EF4-FFF2-40B4-BE49-F238E27FC236}">
                        <a16:creationId xmlns:a16="http://schemas.microsoft.com/office/drawing/2014/main" id="{985F4C0E-F1F3-40B1-BBC3-43DDB1B2556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152775" y="1085850"/>
                  <a:ext cx="8382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189" name="Equation" r:id="rId29" imgW="838080" imgH="253800" progId="Equation.DSMT4">
                          <p:embed/>
                        </p:oleObj>
                      </mc:Choice>
                      <mc:Fallback>
                        <p:oleObj name="Equation" r:id="rId29" imgW="838080" imgH="253800" progId="Equation.DSMT4">
                          <p:embed/>
                          <p:pic>
                            <p:nvPicPr>
                              <p:cNvPr id="45" name="对象 44">
                                <a:extLst>
                                  <a:ext uri="{FF2B5EF4-FFF2-40B4-BE49-F238E27FC236}">
                                    <a16:creationId xmlns:a16="http://schemas.microsoft.com/office/drawing/2014/main" id="{985F4C0E-F1F3-40B1-BBC3-43DDB1B25563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52775" y="1085850"/>
                                <a:ext cx="8382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id="{CCAD5554-3E16-4198-8C77-7DD0C28DBEC8}"/>
                    </a:ext>
                  </a:extLst>
                </p:cNvPr>
                <p:cNvGrpSpPr/>
                <p:nvPr/>
              </p:nvGrpSpPr>
              <p:grpSpPr>
                <a:xfrm>
                  <a:off x="3001486" y="4797425"/>
                  <a:ext cx="1018223" cy="920198"/>
                  <a:chOff x="3066097" y="563646"/>
                  <a:chExt cx="1018223" cy="920198"/>
                </a:xfrm>
              </p:grpSpPr>
              <p:sp>
                <p:nvSpPr>
                  <p:cNvPr id="52" name="椭圆 51">
                    <a:extLst>
                      <a:ext uri="{FF2B5EF4-FFF2-40B4-BE49-F238E27FC236}">
                        <a16:creationId xmlns:a16="http://schemas.microsoft.com/office/drawing/2014/main" id="{512306EF-2EDB-464A-A8F8-2160AC13CD9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066097" y="579967"/>
                    <a:ext cx="1018223" cy="90387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5400">
                    <a:solidFill>
                      <a:srgbClr val="377EB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graphicFrame>
                <p:nvGraphicFramePr>
                  <p:cNvPr id="53" name="对象 52">
                    <a:extLst>
                      <a:ext uri="{FF2B5EF4-FFF2-40B4-BE49-F238E27FC236}">
                        <a16:creationId xmlns:a16="http://schemas.microsoft.com/office/drawing/2014/main" id="{E72549A0-FDDE-45B9-8128-86C2743E677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470910" y="563646"/>
                  <a:ext cx="203200" cy="2794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190" name="Equation" r:id="rId31" imgW="203040" imgH="279360" progId="Equation.DSMT4">
                          <p:embed/>
                        </p:oleObj>
                      </mc:Choice>
                      <mc:Fallback>
                        <p:oleObj name="Equation" r:id="rId31" imgW="203040" imgH="279360" progId="Equation.DSMT4">
                          <p:embed/>
                          <p:pic>
                            <p:nvPicPr>
                              <p:cNvPr id="53" name="对象 52">
                                <a:extLst>
                                  <a:ext uri="{FF2B5EF4-FFF2-40B4-BE49-F238E27FC236}">
                                    <a16:creationId xmlns:a16="http://schemas.microsoft.com/office/drawing/2014/main" id="{E72549A0-FDDE-45B9-8128-86C2743E677C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70910" y="563646"/>
                                <a:ext cx="203200" cy="279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4" name="对象 53">
                    <a:extLst>
                      <a:ext uri="{FF2B5EF4-FFF2-40B4-BE49-F238E27FC236}">
                        <a16:creationId xmlns:a16="http://schemas.microsoft.com/office/drawing/2014/main" id="{3289201A-5410-444C-BA14-698A35B299D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489008" y="907627"/>
                  <a:ext cx="165100" cy="1143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191" name="Equation" r:id="rId33" imgW="164880" imgH="114120" progId="Equation.DSMT4">
                          <p:embed/>
                        </p:oleObj>
                      </mc:Choice>
                      <mc:Fallback>
                        <p:oleObj name="Equation" r:id="rId33" imgW="164880" imgH="114120" progId="Equation.DSMT4">
                          <p:embed/>
                          <p:pic>
                            <p:nvPicPr>
                              <p:cNvPr id="54" name="对象 53">
                                <a:extLst>
                                  <a:ext uri="{FF2B5EF4-FFF2-40B4-BE49-F238E27FC236}">
                                    <a16:creationId xmlns:a16="http://schemas.microsoft.com/office/drawing/2014/main" id="{3289201A-5410-444C-BA14-698A35B299D7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89008" y="907627"/>
                                <a:ext cx="165100" cy="1143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5" name="对象 54">
                    <a:extLst>
                      <a:ext uri="{FF2B5EF4-FFF2-40B4-BE49-F238E27FC236}">
                        <a16:creationId xmlns:a16="http://schemas.microsoft.com/office/drawing/2014/main" id="{C1E9D38F-73A1-4F58-BC11-D0714CEA444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152775" y="1085850"/>
                  <a:ext cx="8382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192" name="Equation" r:id="rId34" imgW="838080" imgH="253800" progId="Equation.DSMT4">
                          <p:embed/>
                        </p:oleObj>
                      </mc:Choice>
                      <mc:Fallback>
                        <p:oleObj name="Equation" r:id="rId34" imgW="838080" imgH="253800" progId="Equation.DSMT4">
                          <p:embed/>
                          <p:pic>
                            <p:nvPicPr>
                              <p:cNvPr id="55" name="对象 54">
                                <a:extLst>
                                  <a:ext uri="{FF2B5EF4-FFF2-40B4-BE49-F238E27FC236}">
                                    <a16:creationId xmlns:a16="http://schemas.microsoft.com/office/drawing/2014/main" id="{C1E9D38F-73A1-4F58-BC11-D0714CEA4445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52775" y="1085850"/>
                                <a:ext cx="8382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A9220EC8-EE09-4290-92D3-DBB3BE0AFAB3}"/>
                    </a:ext>
                  </a:extLst>
                </p:cNvPr>
                <p:cNvGrpSpPr/>
                <p:nvPr/>
              </p:nvGrpSpPr>
              <p:grpSpPr>
                <a:xfrm>
                  <a:off x="3001486" y="3396846"/>
                  <a:ext cx="1018223" cy="903877"/>
                  <a:chOff x="4135437" y="3385345"/>
                  <a:chExt cx="1018223" cy="903877"/>
                </a:xfrm>
              </p:grpSpPr>
              <p:sp>
                <p:nvSpPr>
                  <p:cNvPr id="47" name="椭圆 46">
                    <a:extLst>
                      <a:ext uri="{FF2B5EF4-FFF2-40B4-BE49-F238E27FC236}">
                        <a16:creationId xmlns:a16="http://schemas.microsoft.com/office/drawing/2014/main" id="{2BD897CD-87AF-448D-9FBD-4647C627799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135437" y="3385345"/>
                    <a:ext cx="1018223" cy="90387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5400">
                    <a:solidFill>
                      <a:srgbClr val="377EB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graphicFrame>
                <p:nvGraphicFramePr>
                  <p:cNvPr id="56" name="对象 55">
                    <a:extLst>
                      <a:ext uri="{FF2B5EF4-FFF2-40B4-BE49-F238E27FC236}">
                        <a16:creationId xmlns:a16="http://schemas.microsoft.com/office/drawing/2014/main" id="{91048F03-ED60-4FB2-A38F-B2C9B46AA18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517548" y="3767433"/>
                  <a:ext cx="254000" cy="139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193" name="Equation" r:id="rId35" imgW="254539" imgH="140405" progId="Equation.DSMT4">
                          <p:embed/>
                        </p:oleObj>
                      </mc:Choice>
                      <mc:Fallback>
                        <p:oleObj name="Equation" r:id="rId35" imgW="254539" imgH="140405" progId="Equation.DSMT4">
                          <p:embed/>
                          <p:pic>
                            <p:nvPicPr>
                              <p:cNvPr id="56" name="对象 55">
                                <a:extLst>
                                  <a:ext uri="{FF2B5EF4-FFF2-40B4-BE49-F238E27FC236}">
                                    <a16:creationId xmlns:a16="http://schemas.microsoft.com/office/drawing/2014/main" id="{91048F03-ED60-4FB2-A38F-B2C9B46AA183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517548" y="3767433"/>
                                <a:ext cx="254000" cy="1397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3E25C8C5-B491-4187-8B66-F7F59B086407}"/>
                  </a:ext>
                </a:extLst>
              </p:cNvPr>
              <p:cNvGrpSpPr/>
              <p:nvPr/>
            </p:nvGrpSpPr>
            <p:grpSpPr>
              <a:xfrm>
                <a:off x="5381229" y="1166278"/>
                <a:ext cx="949960" cy="843280"/>
                <a:chOff x="5381229" y="1166278"/>
                <a:chExt cx="949960" cy="843280"/>
              </a:xfrm>
            </p:grpSpPr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A975FCA0-7CF2-4BB6-9C4F-4B3791E5D42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381229" y="1166278"/>
                  <a:ext cx="949960" cy="84328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rgbClr val="4DAF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60" name="对象 59">
                  <a:extLst>
                    <a:ext uri="{FF2B5EF4-FFF2-40B4-BE49-F238E27FC236}">
                      <a16:creationId xmlns:a16="http://schemas.microsoft.com/office/drawing/2014/main" id="{1946CD62-30CA-4961-A25F-D2D22F435B5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73659" y="1206896"/>
                <a:ext cx="165100" cy="165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94" name="Equation" r:id="rId37" imgW="164880" imgH="164880" progId="Equation.DSMT4">
                        <p:embed/>
                      </p:oleObj>
                    </mc:Choice>
                    <mc:Fallback>
                      <p:oleObj name="Equation" r:id="rId37" imgW="164880" imgH="164880" progId="Equation.DSMT4">
                        <p:embed/>
                        <p:pic>
                          <p:nvPicPr>
                            <p:cNvPr id="60" name="对象 59">
                              <a:extLst>
                                <a:ext uri="{FF2B5EF4-FFF2-40B4-BE49-F238E27FC236}">
                                  <a16:creationId xmlns:a16="http://schemas.microsoft.com/office/drawing/2014/main" id="{1946CD62-30CA-4961-A25F-D2D22F435B5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3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73659" y="1206896"/>
                              <a:ext cx="165100" cy="165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1" name="对象 60">
                  <a:extLst>
                    <a:ext uri="{FF2B5EF4-FFF2-40B4-BE49-F238E27FC236}">
                      <a16:creationId xmlns:a16="http://schemas.microsoft.com/office/drawing/2014/main" id="{D554EF8C-C5AD-469F-B12F-CF28683D1BF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73659" y="1493938"/>
                <a:ext cx="165100" cy="114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95" name="Equation" r:id="rId39" imgW="164880" imgH="114120" progId="Equation.DSMT4">
                        <p:embed/>
                      </p:oleObj>
                    </mc:Choice>
                    <mc:Fallback>
                      <p:oleObj name="Equation" r:id="rId39" imgW="164880" imgH="114120" progId="Equation.DSMT4">
                        <p:embed/>
                        <p:pic>
                          <p:nvPicPr>
                            <p:cNvPr id="61" name="对象 60">
                              <a:extLst>
                                <a:ext uri="{FF2B5EF4-FFF2-40B4-BE49-F238E27FC236}">
                                  <a16:creationId xmlns:a16="http://schemas.microsoft.com/office/drawing/2014/main" id="{D554EF8C-C5AD-469F-B12F-CF28683D1BF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73659" y="1493938"/>
                              <a:ext cx="165100" cy="114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2" name="对象 61">
                  <a:extLst>
                    <a:ext uri="{FF2B5EF4-FFF2-40B4-BE49-F238E27FC236}">
                      <a16:creationId xmlns:a16="http://schemas.microsoft.com/office/drawing/2014/main" id="{51952470-E486-4530-BBF0-670A64521A8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513309" y="1691084"/>
                <a:ext cx="685800" cy="215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96" name="Equation" r:id="rId40" imgW="685800" imgH="215640" progId="Equation.DSMT4">
                        <p:embed/>
                      </p:oleObj>
                    </mc:Choice>
                    <mc:Fallback>
                      <p:oleObj name="Equation" r:id="rId40" imgW="685800" imgH="215640" progId="Equation.DSMT4">
                        <p:embed/>
                        <p:pic>
                          <p:nvPicPr>
                            <p:cNvPr id="62" name="对象 61">
                              <a:extLst>
                                <a:ext uri="{FF2B5EF4-FFF2-40B4-BE49-F238E27FC236}">
                                  <a16:creationId xmlns:a16="http://schemas.microsoft.com/office/drawing/2014/main" id="{51952470-E486-4530-BBF0-670A64521A8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13309" y="1691084"/>
                              <a:ext cx="685800" cy="215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72C5F55B-62F9-4907-9BA9-B195F8A7BC70}"/>
                  </a:ext>
                </a:extLst>
              </p:cNvPr>
              <p:cNvGrpSpPr/>
              <p:nvPr/>
            </p:nvGrpSpPr>
            <p:grpSpPr>
              <a:xfrm>
                <a:off x="5381229" y="2881243"/>
                <a:ext cx="949960" cy="843280"/>
                <a:chOff x="5381229" y="2881243"/>
                <a:chExt cx="949960" cy="843280"/>
              </a:xfrm>
            </p:grpSpPr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EC821DA0-FED9-412E-8244-DDD65C775F6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381229" y="2881243"/>
                  <a:ext cx="949960" cy="84328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rgbClr val="E41A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65" name="对象 64">
                  <a:extLst>
                    <a:ext uri="{FF2B5EF4-FFF2-40B4-BE49-F238E27FC236}">
                      <a16:creationId xmlns:a16="http://schemas.microsoft.com/office/drawing/2014/main" id="{3CCCEC5A-C4B5-4A28-99DE-0996F67E52D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79454" y="2922588"/>
                <a:ext cx="152400" cy="165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97" name="Equation" r:id="rId42" imgW="152280" imgH="164880" progId="Equation.DSMT4">
                        <p:embed/>
                      </p:oleObj>
                    </mc:Choice>
                    <mc:Fallback>
                      <p:oleObj name="Equation" r:id="rId42" imgW="152280" imgH="164880" progId="Equation.DSMT4">
                        <p:embed/>
                        <p:pic>
                          <p:nvPicPr>
                            <p:cNvPr id="65" name="对象 64">
                              <a:extLst>
                                <a:ext uri="{FF2B5EF4-FFF2-40B4-BE49-F238E27FC236}">
                                  <a16:creationId xmlns:a16="http://schemas.microsoft.com/office/drawing/2014/main" id="{3CCCEC5A-C4B5-4A28-99DE-0996F67E52D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79454" y="2922588"/>
                              <a:ext cx="152400" cy="165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6" name="对象 65">
                  <a:extLst>
                    <a:ext uri="{FF2B5EF4-FFF2-40B4-BE49-F238E27FC236}">
                      <a16:creationId xmlns:a16="http://schemas.microsoft.com/office/drawing/2014/main" id="{E6560AB3-FB40-4AD8-AB9D-F1380E65B0C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73659" y="3208903"/>
                <a:ext cx="165100" cy="114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98" name="Equation" r:id="rId44" imgW="164880" imgH="114120" progId="Equation.DSMT4">
                        <p:embed/>
                      </p:oleObj>
                    </mc:Choice>
                    <mc:Fallback>
                      <p:oleObj name="Equation" r:id="rId44" imgW="164880" imgH="114120" progId="Equation.DSMT4">
                        <p:embed/>
                        <p:pic>
                          <p:nvPicPr>
                            <p:cNvPr id="66" name="对象 65">
                              <a:extLst>
                                <a:ext uri="{FF2B5EF4-FFF2-40B4-BE49-F238E27FC236}">
                                  <a16:creationId xmlns:a16="http://schemas.microsoft.com/office/drawing/2014/main" id="{E6560AB3-FB40-4AD8-AB9D-F1380E65B0C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73659" y="3208903"/>
                              <a:ext cx="165100" cy="114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7" name="对象 66">
                  <a:extLst>
                    <a:ext uri="{FF2B5EF4-FFF2-40B4-BE49-F238E27FC236}">
                      <a16:creationId xmlns:a16="http://schemas.microsoft.com/office/drawing/2014/main" id="{6D18E743-8D8A-4EDD-AB76-391F7987AE8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513309" y="3406049"/>
                <a:ext cx="685800" cy="215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99" name="Equation" r:id="rId45" imgW="685800" imgH="215640" progId="Equation.DSMT4">
                        <p:embed/>
                      </p:oleObj>
                    </mc:Choice>
                    <mc:Fallback>
                      <p:oleObj name="Equation" r:id="rId45" imgW="685800" imgH="215640" progId="Equation.DSMT4">
                        <p:embed/>
                        <p:pic>
                          <p:nvPicPr>
                            <p:cNvPr id="67" name="对象 66">
                              <a:extLst>
                                <a:ext uri="{FF2B5EF4-FFF2-40B4-BE49-F238E27FC236}">
                                  <a16:creationId xmlns:a16="http://schemas.microsoft.com/office/drawing/2014/main" id="{6D18E743-8D8A-4EDD-AB76-391F7987AE8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13309" y="3406049"/>
                              <a:ext cx="685800" cy="215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69" name="直接箭头连接符 68">
                <a:extLst>
                  <a:ext uri="{FF2B5EF4-FFF2-40B4-BE49-F238E27FC236}">
                    <a16:creationId xmlns:a16="http://schemas.microsoft.com/office/drawing/2014/main" id="{FE88C088-894D-49C0-AA50-1BC68593B252}"/>
                  </a:ext>
                </a:extLst>
              </p:cNvPr>
              <p:cNvCxnSpPr>
                <a:cxnSpLocks/>
                <a:stCxn id="36" idx="4"/>
                <a:endCxn id="43" idx="0"/>
              </p:cNvCxnSpPr>
              <p:nvPr/>
            </p:nvCxnSpPr>
            <p:spPr>
              <a:xfrm flipH="1">
                <a:off x="3506788" y="1483844"/>
                <a:ext cx="3810" cy="496702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B88A0CD3-DAB3-433E-84A9-2EEDDDDF4E3C}"/>
                  </a:ext>
                </a:extLst>
              </p:cNvPr>
              <p:cNvCxnSpPr>
                <a:cxnSpLocks/>
                <a:stCxn id="42" idx="4"/>
                <a:endCxn id="47" idx="0"/>
              </p:cNvCxnSpPr>
              <p:nvPr/>
            </p:nvCxnSpPr>
            <p:spPr>
              <a:xfrm>
                <a:off x="3510598" y="2900144"/>
                <a:ext cx="0" cy="496702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0AB7074F-487C-466B-B535-E1E40F5AA725}"/>
                  </a:ext>
                </a:extLst>
              </p:cNvPr>
              <p:cNvCxnSpPr>
                <a:cxnSpLocks/>
                <a:stCxn id="47" idx="4"/>
                <a:endCxn id="52" idx="0"/>
              </p:cNvCxnSpPr>
              <p:nvPr/>
            </p:nvCxnSpPr>
            <p:spPr>
              <a:xfrm>
                <a:off x="3510598" y="4300723"/>
                <a:ext cx="0" cy="513023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4E74D707-8B52-4644-BB3C-BDF67AC8C024}"/>
                  </a:ext>
                </a:extLst>
              </p:cNvPr>
              <p:cNvCxnSpPr>
                <a:stCxn id="36" idx="5"/>
                <a:endCxn id="64" idx="1"/>
              </p:cNvCxnSpPr>
              <p:nvPr/>
            </p:nvCxnSpPr>
            <p:spPr>
              <a:xfrm>
                <a:off x="3870594" y="1351474"/>
                <a:ext cx="1649753" cy="1653264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C8DF7A0A-DC6F-4634-9617-0D8B5AE9C34F}"/>
                  </a:ext>
                </a:extLst>
              </p:cNvPr>
              <p:cNvCxnSpPr>
                <a:stCxn id="42" idx="5"/>
                <a:endCxn id="64" idx="2"/>
              </p:cNvCxnSpPr>
              <p:nvPr/>
            </p:nvCxnSpPr>
            <p:spPr>
              <a:xfrm>
                <a:off x="3870594" y="2767774"/>
                <a:ext cx="1510635" cy="535109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823337AC-D7FC-4B50-9859-E70A8EDF42A7}"/>
                  </a:ext>
                </a:extLst>
              </p:cNvPr>
              <p:cNvCxnSpPr>
                <a:cxnSpLocks/>
                <a:stCxn id="47" idx="6"/>
                <a:endCxn id="64" idx="3"/>
              </p:cNvCxnSpPr>
              <p:nvPr/>
            </p:nvCxnSpPr>
            <p:spPr>
              <a:xfrm flipV="1">
                <a:off x="4019709" y="3601028"/>
                <a:ext cx="1500638" cy="247757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>
                <a:extLst>
                  <a:ext uri="{FF2B5EF4-FFF2-40B4-BE49-F238E27FC236}">
                    <a16:creationId xmlns:a16="http://schemas.microsoft.com/office/drawing/2014/main" id="{F8F1D601-E349-4BCC-95FA-809BAD6E00EF}"/>
                  </a:ext>
                </a:extLst>
              </p:cNvPr>
              <p:cNvCxnSpPr>
                <a:stCxn id="52" idx="6"/>
                <a:endCxn id="64" idx="4"/>
              </p:cNvCxnSpPr>
              <p:nvPr/>
            </p:nvCxnSpPr>
            <p:spPr>
              <a:xfrm flipV="1">
                <a:off x="4019709" y="3724523"/>
                <a:ext cx="1836500" cy="1541162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D7E3E795-E5D4-42F8-BBA9-EB66C0886F96}"/>
                  </a:ext>
                </a:extLst>
              </p:cNvPr>
              <p:cNvCxnSpPr>
                <a:stCxn id="5" idx="2"/>
                <a:endCxn id="64" idx="7"/>
              </p:cNvCxnSpPr>
              <p:nvPr/>
            </p:nvCxnSpPr>
            <p:spPr>
              <a:xfrm flipH="1">
                <a:off x="6192071" y="1219412"/>
                <a:ext cx="1598427" cy="1785326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BE180768-1875-4DD2-ABC0-DA96E950EB99}"/>
                  </a:ext>
                </a:extLst>
              </p:cNvPr>
              <p:cNvCxnSpPr>
                <a:stCxn id="20" idx="2"/>
                <a:endCxn id="64" idx="6"/>
              </p:cNvCxnSpPr>
              <p:nvPr/>
            </p:nvCxnSpPr>
            <p:spPr>
              <a:xfrm flipH="1">
                <a:off x="6331189" y="2542576"/>
                <a:ext cx="1459309" cy="760307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AD65765B-9F87-431E-A538-BFAE8F51674B}"/>
                  </a:ext>
                </a:extLst>
              </p:cNvPr>
              <p:cNvCxnSpPr>
                <a:cxnSpLocks/>
                <a:stCxn id="25" idx="2"/>
                <a:endCxn id="64" idx="5"/>
              </p:cNvCxnSpPr>
              <p:nvPr/>
            </p:nvCxnSpPr>
            <p:spPr>
              <a:xfrm flipH="1" flipV="1">
                <a:off x="6192071" y="3601028"/>
                <a:ext cx="1598427" cy="248625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1A30FE00-A421-4372-8530-A09E595FDAB6}"/>
                  </a:ext>
                </a:extLst>
              </p:cNvPr>
              <p:cNvCxnSpPr>
                <a:stCxn id="30" idx="2"/>
              </p:cNvCxnSpPr>
              <p:nvPr/>
            </p:nvCxnSpPr>
            <p:spPr>
              <a:xfrm flipH="1" flipV="1">
                <a:off x="6012074" y="3704194"/>
                <a:ext cx="1778424" cy="1468622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59CE88ED-8EE2-409B-ADA2-A042DCD8F285}"/>
                  </a:ext>
                </a:extLst>
              </p:cNvPr>
              <p:cNvCxnSpPr>
                <a:stCxn id="59" idx="4"/>
                <a:endCxn id="64" idx="0"/>
              </p:cNvCxnSpPr>
              <p:nvPr/>
            </p:nvCxnSpPr>
            <p:spPr>
              <a:xfrm>
                <a:off x="5856209" y="2009558"/>
                <a:ext cx="0" cy="871685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79B41F4-F40A-4795-B4C5-BFEE54CFF375}"/>
                </a:ext>
              </a:extLst>
            </p:cNvPr>
            <p:cNvSpPr txBox="1"/>
            <p:nvPr/>
          </p:nvSpPr>
          <p:spPr>
            <a:xfrm>
              <a:off x="5297153" y="4586398"/>
              <a:ext cx="2327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位移探测概率模型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E1B3809-0012-4F46-A895-D85901F2491D}"/>
              </a:ext>
            </a:extLst>
          </p:cNvPr>
          <p:cNvGrpSpPr/>
          <p:nvPr/>
        </p:nvGrpSpPr>
        <p:grpSpPr>
          <a:xfrm>
            <a:off x="3934090" y="5396152"/>
            <a:ext cx="4483603" cy="973441"/>
            <a:chOff x="4298889" y="5252429"/>
            <a:chExt cx="4483603" cy="97344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25D8A21-7ADC-480D-A50F-3175FC775B58}"/>
                </a:ext>
              </a:extLst>
            </p:cNvPr>
            <p:cNvSpPr/>
            <p:nvPr/>
          </p:nvSpPr>
          <p:spPr>
            <a:xfrm>
              <a:off x="4298889" y="5252429"/>
              <a:ext cx="4483603" cy="949480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507B290-1D60-4340-A14A-5EB7D82D313C}"/>
                </a:ext>
              </a:extLst>
            </p:cNvPr>
            <p:cNvSpPr txBox="1"/>
            <p:nvPr/>
          </p:nvSpPr>
          <p:spPr>
            <a:xfrm>
              <a:off x="5239952" y="5887316"/>
              <a:ext cx="2441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马尔可夫链蒙特卡罗采样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F264B9CF-F37D-47ED-ACC6-FAFE581ADE0F}"/>
                </a:ext>
              </a:extLst>
            </p:cNvPr>
            <p:cNvSpPr>
              <a:spLocks/>
            </p:cNvSpPr>
            <p:nvPr/>
          </p:nvSpPr>
          <p:spPr>
            <a:xfrm>
              <a:off x="4430415" y="5281978"/>
              <a:ext cx="1966326" cy="60327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Metropolis-Hasting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470A1E78-42A4-460D-BE5B-2C71E2A7FDDC}"/>
                </a:ext>
              </a:extLst>
            </p:cNvPr>
            <p:cNvSpPr>
              <a:spLocks/>
            </p:cNvSpPr>
            <p:nvPr/>
          </p:nvSpPr>
          <p:spPr>
            <a:xfrm>
              <a:off x="6685710" y="5281978"/>
              <a:ext cx="1966326" cy="60327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No-U-Turn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EF33116C-0F1D-430F-AA3C-CFDD254DA909}"/>
              </a:ext>
            </a:extLst>
          </p:cNvPr>
          <p:cNvSpPr txBox="1"/>
          <p:nvPr/>
        </p:nvSpPr>
        <p:spPr>
          <a:xfrm>
            <a:off x="5576706" y="41530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贝叶斯推理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04F59E8-2A3D-4263-AC37-01606E199264}"/>
              </a:ext>
            </a:extLst>
          </p:cNvPr>
          <p:cNvGrpSpPr/>
          <p:nvPr/>
        </p:nvGrpSpPr>
        <p:grpSpPr>
          <a:xfrm>
            <a:off x="788362" y="2335661"/>
            <a:ext cx="2544373" cy="2197678"/>
            <a:chOff x="788362" y="2322598"/>
            <a:chExt cx="2544373" cy="2197678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50803150-97A0-43CC-9008-49E0F861D0A4}"/>
                </a:ext>
              </a:extLst>
            </p:cNvPr>
            <p:cNvSpPr/>
            <p:nvPr/>
          </p:nvSpPr>
          <p:spPr>
            <a:xfrm>
              <a:off x="788362" y="2326107"/>
              <a:ext cx="2544373" cy="219416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88B2E15F-E0BA-4D9A-BB66-7B3EF9415454}"/>
                </a:ext>
              </a:extLst>
            </p:cNvPr>
            <p:cNvSpPr txBox="1"/>
            <p:nvPr/>
          </p:nvSpPr>
          <p:spPr>
            <a:xfrm>
              <a:off x="942957" y="2322598"/>
              <a:ext cx="2235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动态定位</a:t>
              </a:r>
            </a:p>
          </p:txBody>
        </p: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13279F34-DB73-4D5A-96E8-DCF8111F2D6D}"/>
                </a:ext>
              </a:extLst>
            </p:cNvPr>
            <p:cNvCxnSpPr>
              <a:cxnSpLocks/>
              <a:stCxn id="70" idx="3"/>
              <a:endCxn id="68" idx="3"/>
            </p:cNvCxnSpPr>
            <p:nvPr/>
          </p:nvCxnSpPr>
          <p:spPr>
            <a:xfrm>
              <a:off x="2820772" y="3106456"/>
              <a:ext cx="12700" cy="64520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AFA41EAD-6E6C-47D2-B491-6E233BD2A54C}"/>
                </a:ext>
              </a:extLst>
            </p:cNvPr>
            <p:cNvCxnSpPr>
              <a:cxnSpLocks/>
              <a:stCxn id="68" idx="1"/>
              <a:endCxn id="70" idx="1"/>
            </p:cNvCxnSpPr>
            <p:nvPr/>
          </p:nvCxnSpPr>
          <p:spPr>
            <a:xfrm rot="10800000">
              <a:off x="1300325" y="3106456"/>
              <a:ext cx="12700" cy="64520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BA8BD3A-F937-438B-B534-FEB4622081F5}"/>
                </a:ext>
              </a:extLst>
            </p:cNvPr>
            <p:cNvGrpSpPr/>
            <p:nvPr/>
          </p:nvGrpSpPr>
          <p:grpSpPr>
            <a:xfrm>
              <a:off x="889093" y="2779131"/>
              <a:ext cx="2342910" cy="1653944"/>
              <a:chOff x="922756" y="2779131"/>
              <a:chExt cx="2342910" cy="1653944"/>
            </a:xfrm>
          </p:grpSpPr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18400E6A-AFD8-4B89-9CCA-E448F7E6871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33988" y="3499664"/>
                <a:ext cx="1520447" cy="504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预测更新</a:t>
                </a:r>
              </a:p>
            </p:txBody>
          </p:sp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01EFBD19-A5A8-4C05-A872-998D8832577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33988" y="2854456"/>
                <a:ext cx="1520447" cy="504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测量更新</a:t>
                </a: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0F368A48-5507-4E92-8336-563F668927A1}"/>
                  </a:ext>
                </a:extLst>
              </p:cNvPr>
              <p:cNvSpPr/>
              <p:nvPr/>
            </p:nvSpPr>
            <p:spPr>
              <a:xfrm>
                <a:off x="922756" y="2779131"/>
                <a:ext cx="2342910" cy="1653944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D3423422-AD89-4E3F-B076-2AD00E82DBC9}"/>
                  </a:ext>
                </a:extLst>
              </p:cNvPr>
              <p:cNvSpPr txBox="1"/>
              <p:nvPr/>
            </p:nvSpPr>
            <p:spPr>
              <a:xfrm>
                <a:off x="1271963" y="4028401"/>
                <a:ext cx="16209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扩展卡尔曼滤波</a:t>
                </a:r>
              </a:p>
            </p:txBody>
          </p:sp>
        </p:grpSp>
      </p:grpSp>
      <p:sp>
        <p:nvSpPr>
          <p:cNvPr id="107" name="矩形 106">
            <a:extLst>
              <a:ext uri="{FF2B5EF4-FFF2-40B4-BE49-F238E27FC236}">
                <a16:creationId xmlns:a16="http://schemas.microsoft.com/office/drawing/2014/main" id="{F45523AC-71A6-46B3-8245-C33FFEB62650}"/>
              </a:ext>
            </a:extLst>
          </p:cNvPr>
          <p:cNvSpPr/>
          <p:nvPr/>
        </p:nvSpPr>
        <p:spPr>
          <a:xfrm>
            <a:off x="788362" y="1072671"/>
            <a:ext cx="2544373" cy="79426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GNSS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观测数据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8" name="箭头: 下 107">
            <a:extLst>
              <a:ext uri="{FF2B5EF4-FFF2-40B4-BE49-F238E27FC236}">
                <a16:creationId xmlns:a16="http://schemas.microsoft.com/office/drawing/2014/main" id="{93749470-A5B3-45EE-8D14-599C3C4DBD5C}"/>
              </a:ext>
            </a:extLst>
          </p:cNvPr>
          <p:cNvSpPr/>
          <p:nvPr/>
        </p:nvSpPr>
        <p:spPr>
          <a:xfrm>
            <a:off x="1700548" y="1923658"/>
            <a:ext cx="720000" cy="360000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箭头: 右 108">
            <a:extLst>
              <a:ext uri="{FF2B5EF4-FFF2-40B4-BE49-F238E27FC236}">
                <a16:creationId xmlns:a16="http://schemas.microsoft.com/office/drawing/2014/main" id="{4268FEF5-1B33-45E9-BE98-03A04BEB7619}"/>
              </a:ext>
            </a:extLst>
          </p:cNvPr>
          <p:cNvSpPr/>
          <p:nvPr/>
        </p:nvSpPr>
        <p:spPr>
          <a:xfrm>
            <a:off x="3405130" y="3074500"/>
            <a:ext cx="360000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F677CA2-1DA0-4C5C-A3E3-435FC61C5ED7}"/>
              </a:ext>
            </a:extLst>
          </p:cNvPr>
          <p:cNvGrpSpPr/>
          <p:nvPr/>
        </p:nvGrpSpPr>
        <p:grpSpPr>
          <a:xfrm>
            <a:off x="9031267" y="2094727"/>
            <a:ext cx="2063208" cy="2679546"/>
            <a:chOff x="9447827" y="2081664"/>
            <a:chExt cx="2063208" cy="2679546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F77752AF-8FDD-4482-971D-4C2CD20F7335}"/>
                </a:ext>
              </a:extLst>
            </p:cNvPr>
            <p:cNvSpPr/>
            <p:nvPr/>
          </p:nvSpPr>
          <p:spPr>
            <a:xfrm>
              <a:off x="9447827" y="2081664"/>
              <a:ext cx="2063208" cy="2679546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D36A4A2E-F104-4CFA-B294-F777FF12906F}"/>
                </a:ext>
              </a:extLst>
            </p:cNvPr>
            <p:cNvSpPr>
              <a:spLocks/>
            </p:cNvSpPr>
            <p:nvPr/>
          </p:nvSpPr>
          <p:spPr>
            <a:xfrm>
              <a:off x="9518955" y="4056421"/>
              <a:ext cx="1920952" cy="5945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后验样本</a:t>
              </a:r>
            </a:p>
          </p:txBody>
        </p:sp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0862B925-A2D6-4054-A604-D97D8EC51C0C}"/>
                </a:ext>
              </a:extLst>
            </p:cNvPr>
            <p:cNvSpPr>
              <a:spLocks/>
            </p:cNvSpPr>
            <p:nvPr/>
          </p:nvSpPr>
          <p:spPr>
            <a:xfrm>
              <a:off x="9518955" y="3125410"/>
              <a:ext cx="1920952" cy="5945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位移识别</a:t>
              </a:r>
            </a:p>
          </p:txBody>
        </p: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9D98564D-3F8C-4403-A863-077342A2B382}"/>
                </a:ext>
              </a:extLst>
            </p:cNvPr>
            <p:cNvSpPr>
              <a:spLocks/>
            </p:cNvSpPr>
            <p:nvPr/>
          </p:nvSpPr>
          <p:spPr>
            <a:xfrm>
              <a:off x="9518955" y="2194400"/>
              <a:ext cx="1920952" cy="5945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位移提取</a:t>
              </a:r>
            </a:p>
          </p:txBody>
        </p: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396BCB9A-1891-48C3-BF75-7ED0A1A99ECD}"/>
                </a:ext>
              </a:extLst>
            </p:cNvPr>
            <p:cNvCxnSpPr>
              <a:stCxn id="112" idx="0"/>
              <a:endCxn id="113" idx="2"/>
            </p:cNvCxnSpPr>
            <p:nvPr/>
          </p:nvCxnSpPr>
          <p:spPr>
            <a:xfrm flipV="1">
              <a:off x="10479431" y="3719973"/>
              <a:ext cx="0" cy="336448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BD8251DB-D047-43B9-ABD3-28C3E58EEB89}"/>
                </a:ext>
              </a:extLst>
            </p:cNvPr>
            <p:cNvCxnSpPr>
              <a:stCxn id="113" idx="0"/>
              <a:endCxn id="114" idx="2"/>
            </p:cNvCxnSpPr>
            <p:nvPr/>
          </p:nvCxnSpPr>
          <p:spPr>
            <a:xfrm flipV="1">
              <a:off x="10479431" y="2788963"/>
              <a:ext cx="0" cy="336447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箭头: 右 120">
            <a:extLst>
              <a:ext uri="{FF2B5EF4-FFF2-40B4-BE49-F238E27FC236}">
                <a16:creationId xmlns:a16="http://schemas.microsoft.com/office/drawing/2014/main" id="{9659658F-E43D-4477-96A1-EB311804C01F}"/>
              </a:ext>
            </a:extLst>
          </p:cNvPr>
          <p:cNvSpPr/>
          <p:nvPr/>
        </p:nvSpPr>
        <p:spPr>
          <a:xfrm>
            <a:off x="8598871" y="3074500"/>
            <a:ext cx="360000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7986CC63-1480-473B-A554-E1A74EAE0859}"/>
              </a:ext>
            </a:extLst>
          </p:cNvPr>
          <p:cNvCxnSpPr>
            <a:cxnSpLocks/>
            <a:stCxn id="115" idx="0"/>
            <a:endCxn id="10" idx="0"/>
          </p:cNvCxnSpPr>
          <p:nvPr/>
        </p:nvCxnSpPr>
        <p:spPr>
          <a:xfrm rot="16200000" flipV="1">
            <a:off x="7579693" y="-388452"/>
            <a:ext cx="1079379" cy="3886979"/>
          </a:xfrm>
          <a:prstGeom prst="bentConnector3">
            <a:avLst>
              <a:gd name="adj1" fmla="val 121179"/>
            </a:avLst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48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46B1C7E5-19E6-4D7E-88C7-14E7C1B76D8A}"/>
              </a:ext>
            </a:extLst>
          </p:cNvPr>
          <p:cNvGrpSpPr/>
          <p:nvPr/>
        </p:nvGrpSpPr>
        <p:grpSpPr>
          <a:xfrm>
            <a:off x="3934090" y="1015348"/>
            <a:ext cx="4483603" cy="4193555"/>
            <a:chOff x="4298889" y="871625"/>
            <a:chExt cx="4483603" cy="419355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DDDB954-A8B6-460C-871E-BA72F08E6126}"/>
                </a:ext>
              </a:extLst>
            </p:cNvPr>
            <p:cNvSpPr/>
            <p:nvPr/>
          </p:nvSpPr>
          <p:spPr>
            <a:xfrm>
              <a:off x="4298889" y="871625"/>
              <a:ext cx="4483603" cy="4193555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BCE2BC0-A25A-4521-BA85-8C5755A0587F}"/>
                </a:ext>
              </a:extLst>
            </p:cNvPr>
            <p:cNvGrpSpPr/>
            <p:nvPr/>
          </p:nvGrpSpPr>
          <p:grpSpPr>
            <a:xfrm>
              <a:off x="4573215" y="1001007"/>
              <a:ext cx="3996627" cy="3475292"/>
              <a:chOff x="3001486" y="563563"/>
              <a:chExt cx="5738972" cy="5154060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E48B36C6-7C32-4715-A266-D73FCE815F16}"/>
                  </a:ext>
                </a:extLst>
              </p:cNvPr>
              <p:cNvGrpSpPr/>
              <p:nvPr/>
            </p:nvGrpSpPr>
            <p:grpSpPr>
              <a:xfrm>
                <a:off x="7790498" y="781685"/>
                <a:ext cx="949960" cy="859367"/>
                <a:chOff x="9172258" y="1127125"/>
                <a:chExt cx="949960" cy="859367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09BB47BD-43E3-4928-B4D4-848D4AE7453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172258" y="1143212"/>
                  <a:ext cx="949960" cy="84328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rgbClr val="4DAF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12" name="对象 11">
                  <a:extLst>
                    <a:ext uri="{FF2B5EF4-FFF2-40B4-BE49-F238E27FC236}">
                      <a16:creationId xmlns:a16="http://schemas.microsoft.com/office/drawing/2014/main" id="{1EB5A1FF-97A4-4ED1-B1DC-F84D688F023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532938" y="1127125"/>
                <a:ext cx="228600" cy="279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198" name="Equation" r:id="rId3" imgW="228600" imgH="279360" progId="Equation.DSMT4">
                        <p:embed/>
                      </p:oleObj>
                    </mc:Choice>
                    <mc:Fallback>
                      <p:oleObj name="Equation" r:id="rId3" imgW="228600" imgH="279360" progId="Equation.DSMT4">
                        <p:embed/>
                        <p:pic>
                          <p:nvPicPr>
                            <p:cNvPr id="12" name="对象 11">
                              <a:extLst>
                                <a:ext uri="{FF2B5EF4-FFF2-40B4-BE49-F238E27FC236}">
                                  <a16:creationId xmlns:a16="http://schemas.microsoft.com/office/drawing/2014/main" id="{1EB5A1FF-97A4-4ED1-B1DC-F84D688F023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32938" y="1127125"/>
                              <a:ext cx="228600" cy="279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" name="对象 12">
                  <a:extLst>
                    <a:ext uri="{FF2B5EF4-FFF2-40B4-BE49-F238E27FC236}">
                      <a16:creationId xmlns:a16="http://schemas.microsoft.com/office/drawing/2014/main" id="{11F12D60-D769-4635-834E-BD62CA0C97C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564688" y="1470872"/>
                <a:ext cx="165100" cy="114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199" name="Equation" r:id="rId5" imgW="164880" imgH="114120" progId="Equation.DSMT4">
                        <p:embed/>
                      </p:oleObj>
                    </mc:Choice>
                    <mc:Fallback>
                      <p:oleObj name="Equation" r:id="rId5" imgW="164880" imgH="114120" progId="Equation.DSMT4">
                        <p:embed/>
                        <p:pic>
                          <p:nvPicPr>
                            <p:cNvPr id="13" name="对象 12">
                              <a:extLst>
                                <a:ext uri="{FF2B5EF4-FFF2-40B4-BE49-F238E27FC236}">
                                  <a16:creationId xmlns:a16="http://schemas.microsoft.com/office/drawing/2014/main" id="{11F12D60-D769-4635-834E-BD62CA0C97C4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64688" y="1470872"/>
                              <a:ext cx="165100" cy="114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" name="对象 16">
                  <a:extLst>
                    <a:ext uri="{FF2B5EF4-FFF2-40B4-BE49-F238E27FC236}">
                      <a16:creationId xmlns:a16="http://schemas.microsoft.com/office/drawing/2014/main" id="{2D95B63C-64A1-42DF-8F07-4261872DEF0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291638" y="1649519"/>
                <a:ext cx="711200" cy="254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00" name="Equation" r:id="rId7" imgW="711000" imgH="253800" progId="Equation.DSMT4">
                        <p:embed/>
                      </p:oleObj>
                    </mc:Choice>
                    <mc:Fallback>
                      <p:oleObj name="Equation" r:id="rId7" imgW="711000" imgH="253800" progId="Equation.DSMT4">
                        <p:embed/>
                        <p:pic>
                          <p:nvPicPr>
                            <p:cNvPr id="17" name="对象 16">
                              <a:extLst>
                                <a:ext uri="{FF2B5EF4-FFF2-40B4-BE49-F238E27FC236}">
                                  <a16:creationId xmlns:a16="http://schemas.microsoft.com/office/drawing/2014/main" id="{2D95B63C-64A1-42DF-8F07-4261872DEF0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291638" y="1649519"/>
                              <a:ext cx="711200" cy="254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8230391F-5A43-4FB3-8AFC-3365F4D0AFB3}"/>
                  </a:ext>
                </a:extLst>
              </p:cNvPr>
              <p:cNvGrpSpPr/>
              <p:nvPr/>
            </p:nvGrpSpPr>
            <p:grpSpPr>
              <a:xfrm>
                <a:off x="7790498" y="2104849"/>
                <a:ext cx="949960" cy="859367"/>
                <a:chOff x="9172258" y="1127125"/>
                <a:chExt cx="949960" cy="859367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2BA595D8-09B5-4C8A-AE5C-614610C28F4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172258" y="1143212"/>
                  <a:ext cx="949960" cy="84328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rgbClr val="4DAF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21" name="对象 20">
                  <a:extLst>
                    <a:ext uri="{FF2B5EF4-FFF2-40B4-BE49-F238E27FC236}">
                      <a16:creationId xmlns:a16="http://schemas.microsoft.com/office/drawing/2014/main" id="{27113579-E04F-4B17-89B7-53E4AFC90AA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546273" y="1127125"/>
                <a:ext cx="203200" cy="279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01" name="Equation" r:id="rId9" imgW="203040" imgH="279360" progId="Equation.DSMT4">
                        <p:embed/>
                      </p:oleObj>
                    </mc:Choice>
                    <mc:Fallback>
                      <p:oleObj name="Equation" r:id="rId9" imgW="203040" imgH="279360" progId="Equation.DSMT4">
                        <p:embed/>
                        <p:pic>
                          <p:nvPicPr>
                            <p:cNvPr id="21" name="对象 20">
                              <a:extLst>
                                <a:ext uri="{FF2B5EF4-FFF2-40B4-BE49-F238E27FC236}">
                                  <a16:creationId xmlns:a16="http://schemas.microsoft.com/office/drawing/2014/main" id="{27113579-E04F-4B17-89B7-53E4AFC90AA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46273" y="1127125"/>
                              <a:ext cx="203200" cy="279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" name="对象 21">
                  <a:extLst>
                    <a:ext uri="{FF2B5EF4-FFF2-40B4-BE49-F238E27FC236}">
                      <a16:creationId xmlns:a16="http://schemas.microsoft.com/office/drawing/2014/main" id="{DF1F989E-6FB9-489D-9D51-254F89677AC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564688" y="1470872"/>
                <a:ext cx="165100" cy="114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02" name="Equation" r:id="rId11" imgW="164880" imgH="114120" progId="Equation.DSMT4">
                        <p:embed/>
                      </p:oleObj>
                    </mc:Choice>
                    <mc:Fallback>
                      <p:oleObj name="Equation" r:id="rId11" imgW="164880" imgH="114120" progId="Equation.DSMT4">
                        <p:embed/>
                        <p:pic>
                          <p:nvPicPr>
                            <p:cNvPr id="22" name="对象 21">
                              <a:extLst>
                                <a:ext uri="{FF2B5EF4-FFF2-40B4-BE49-F238E27FC236}">
                                  <a16:creationId xmlns:a16="http://schemas.microsoft.com/office/drawing/2014/main" id="{DF1F989E-6FB9-489D-9D51-254F89677AC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64688" y="1470872"/>
                              <a:ext cx="165100" cy="114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" name="对象 22">
                  <a:extLst>
                    <a:ext uri="{FF2B5EF4-FFF2-40B4-BE49-F238E27FC236}">
                      <a16:creationId xmlns:a16="http://schemas.microsoft.com/office/drawing/2014/main" id="{83228B05-3080-4E62-A189-D05A54051D5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291638" y="1649519"/>
                <a:ext cx="711200" cy="254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03" name="Equation" r:id="rId13" imgW="711000" imgH="253800" progId="Equation.DSMT4">
                        <p:embed/>
                      </p:oleObj>
                    </mc:Choice>
                    <mc:Fallback>
                      <p:oleObj name="Equation" r:id="rId13" imgW="711000" imgH="253800" progId="Equation.DSMT4">
                        <p:embed/>
                        <p:pic>
                          <p:nvPicPr>
                            <p:cNvPr id="23" name="对象 22">
                              <a:extLst>
                                <a:ext uri="{FF2B5EF4-FFF2-40B4-BE49-F238E27FC236}">
                                  <a16:creationId xmlns:a16="http://schemas.microsoft.com/office/drawing/2014/main" id="{83228B05-3080-4E62-A189-D05A54051D5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291638" y="1649519"/>
                              <a:ext cx="711200" cy="254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CF25653E-A2B1-4D22-93A0-D999D08C80E0}"/>
                  </a:ext>
                </a:extLst>
              </p:cNvPr>
              <p:cNvGrpSpPr/>
              <p:nvPr/>
            </p:nvGrpSpPr>
            <p:grpSpPr>
              <a:xfrm>
                <a:off x="7790498" y="4735089"/>
                <a:ext cx="949960" cy="859367"/>
                <a:chOff x="9172258" y="1127125"/>
                <a:chExt cx="949960" cy="859367"/>
              </a:xfrm>
            </p:grpSpPr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1B19D9B0-FB81-4268-B05B-B3C69270A4E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172258" y="1143212"/>
                  <a:ext cx="949960" cy="84328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rgbClr val="4DAF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31" name="对象 30">
                  <a:extLst>
                    <a:ext uri="{FF2B5EF4-FFF2-40B4-BE49-F238E27FC236}">
                      <a16:creationId xmlns:a16="http://schemas.microsoft.com/office/drawing/2014/main" id="{A2BAB0E6-B57C-409F-BC42-D7FBD7E68C0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532938" y="1127125"/>
                <a:ext cx="228600" cy="279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04" name="Equation" r:id="rId14" imgW="228600" imgH="279360" progId="Equation.DSMT4">
                        <p:embed/>
                      </p:oleObj>
                    </mc:Choice>
                    <mc:Fallback>
                      <p:oleObj name="Equation" r:id="rId14" imgW="228600" imgH="279360" progId="Equation.DSMT4">
                        <p:embed/>
                        <p:pic>
                          <p:nvPicPr>
                            <p:cNvPr id="31" name="对象 30">
                              <a:extLst>
                                <a:ext uri="{FF2B5EF4-FFF2-40B4-BE49-F238E27FC236}">
                                  <a16:creationId xmlns:a16="http://schemas.microsoft.com/office/drawing/2014/main" id="{A2BAB0E6-B57C-409F-BC42-D7FBD7E68C0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32938" y="1127125"/>
                              <a:ext cx="228600" cy="279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2" name="对象 31">
                  <a:extLst>
                    <a:ext uri="{FF2B5EF4-FFF2-40B4-BE49-F238E27FC236}">
                      <a16:creationId xmlns:a16="http://schemas.microsoft.com/office/drawing/2014/main" id="{025656FA-49DE-41D5-961B-8BF065A3EAC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564688" y="1470872"/>
                <a:ext cx="165100" cy="114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05" name="Equation" r:id="rId16" imgW="164880" imgH="114120" progId="Equation.DSMT4">
                        <p:embed/>
                      </p:oleObj>
                    </mc:Choice>
                    <mc:Fallback>
                      <p:oleObj name="Equation" r:id="rId16" imgW="164880" imgH="114120" progId="Equation.DSMT4">
                        <p:embed/>
                        <p:pic>
                          <p:nvPicPr>
                            <p:cNvPr id="32" name="对象 31">
                              <a:extLst>
                                <a:ext uri="{FF2B5EF4-FFF2-40B4-BE49-F238E27FC236}">
                                  <a16:creationId xmlns:a16="http://schemas.microsoft.com/office/drawing/2014/main" id="{025656FA-49DE-41D5-961B-8BF065A3EAC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64688" y="1470872"/>
                              <a:ext cx="165100" cy="114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" name="对象 32">
                  <a:extLst>
                    <a:ext uri="{FF2B5EF4-FFF2-40B4-BE49-F238E27FC236}">
                      <a16:creationId xmlns:a16="http://schemas.microsoft.com/office/drawing/2014/main" id="{FCFE96D5-C5B0-428F-BA79-46AB23BEA7E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291638" y="1649519"/>
                <a:ext cx="711200" cy="254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06" name="Equation" r:id="rId17" imgW="711000" imgH="253800" progId="Equation.DSMT4">
                        <p:embed/>
                      </p:oleObj>
                    </mc:Choice>
                    <mc:Fallback>
                      <p:oleObj name="Equation" r:id="rId17" imgW="711000" imgH="253800" progId="Equation.DSMT4">
                        <p:embed/>
                        <p:pic>
                          <p:nvPicPr>
                            <p:cNvPr id="33" name="对象 32">
                              <a:extLst>
                                <a:ext uri="{FF2B5EF4-FFF2-40B4-BE49-F238E27FC236}">
                                  <a16:creationId xmlns:a16="http://schemas.microsoft.com/office/drawing/2014/main" id="{FCFE96D5-C5B0-428F-BA79-46AB23BEA7E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291638" y="1649519"/>
                              <a:ext cx="711200" cy="254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F397B8FD-7A0B-4F56-A7DA-A9DEC82C84C1}"/>
                  </a:ext>
                </a:extLst>
              </p:cNvPr>
              <p:cNvGrpSpPr/>
              <p:nvPr/>
            </p:nvGrpSpPr>
            <p:grpSpPr>
              <a:xfrm>
                <a:off x="7790498" y="3428013"/>
                <a:ext cx="949960" cy="843280"/>
                <a:chOff x="7790498" y="3428013"/>
                <a:chExt cx="949960" cy="843280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F8102963-084B-41B8-AC59-66DBBB1E589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790498" y="3428013"/>
                  <a:ext cx="949960" cy="84328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rgbClr val="4DAF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aphicFrame>
              <p:nvGraphicFramePr>
                <p:cNvPr id="27" name="对象 26">
                  <a:extLst>
                    <a:ext uri="{FF2B5EF4-FFF2-40B4-BE49-F238E27FC236}">
                      <a16:creationId xmlns:a16="http://schemas.microsoft.com/office/drawing/2014/main" id="{850CCBD3-9740-4B75-AD3C-30DFA56C9B9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138478" y="3779803"/>
                <a:ext cx="2540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07" name="Equation" r:id="rId18" imgW="253800" imgH="139680" progId="Equation.DSMT4">
                        <p:embed/>
                      </p:oleObj>
                    </mc:Choice>
                    <mc:Fallback>
                      <p:oleObj name="Equation" r:id="rId18" imgW="253800" imgH="139680" progId="Equation.DSMT4">
                        <p:embed/>
                        <p:pic>
                          <p:nvPicPr>
                            <p:cNvPr id="27" name="对象 26">
                              <a:extLst>
                                <a:ext uri="{FF2B5EF4-FFF2-40B4-BE49-F238E27FC236}">
                                  <a16:creationId xmlns:a16="http://schemas.microsoft.com/office/drawing/2014/main" id="{850CCBD3-9740-4B75-AD3C-30DFA56C9B9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138478" y="3779803"/>
                              <a:ext cx="254000" cy="1397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518F27B4-5FC5-4A69-A0CC-981E8C041B89}"/>
                  </a:ext>
                </a:extLst>
              </p:cNvPr>
              <p:cNvGrpSpPr/>
              <p:nvPr/>
            </p:nvGrpSpPr>
            <p:grpSpPr>
              <a:xfrm>
                <a:off x="3001486" y="563563"/>
                <a:ext cx="1018223" cy="920281"/>
                <a:chOff x="3066097" y="563563"/>
                <a:chExt cx="1018223" cy="920281"/>
              </a:xfrm>
            </p:grpSpPr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0E444870-1B27-4C2B-B122-BB0FDD958B3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066097" y="579967"/>
                  <a:ext cx="1018223" cy="90387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5400">
                  <a:solidFill>
                    <a:srgbClr val="4DAF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aphicFrame>
              <p:nvGraphicFramePr>
                <p:cNvPr id="37" name="对象 36">
                  <a:extLst>
                    <a:ext uri="{FF2B5EF4-FFF2-40B4-BE49-F238E27FC236}">
                      <a16:creationId xmlns:a16="http://schemas.microsoft.com/office/drawing/2014/main" id="{EA75769A-C0CE-4C45-B344-180F66AEBAE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482975" y="563563"/>
                <a:ext cx="177800" cy="279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08" name="Equation" r:id="rId20" imgW="177480" imgH="279360" progId="Equation.DSMT4">
                        <p:embed/>
                      </p:oleObj>
                    </mc:Choice>
                    <mc:Fallback>
                      <p:oleObj name="Equation" r:id="rId20" imgW="177480" imgH="279360" progId="Equation.DSMT4">
                        <p:embed/>
                        <p:pic>
                          <p:nvPicPr>
                            <p:cNvPr id="37" name="对象 36">
                              <a:extLst>
                                <a:ext uri="{FF2B5EF4-FFF2-40B4-BE49-F238E27FC236}">
                                  <a16:creationId xmlns:a16="http://schemas.microsoft.com/office/drawing/2014/main" id="{EA75769A-C0CE-4C45-B344-180F66AEBAE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82975" y="563563"/>
                              <a:ext cx="177800" cy="279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" name="对象 37">
                  <a:extLst>
                    <a:ext uri="{FF2B5EF4-FFF2-40B4-BE49-F238E27FC236}">
                      <a16:creationId xmlns:a16="http://schemas.microsoft.com/office/drawing/2014/main" id="{B6A0ACEA-EBF2-4B58-95FB-F4B63C344C9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489008" y="907627"/>
                <a:ext cx="165100" cy="114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09" name="Equation" r:id="rId22" imgW="164880" imgH="114120" progId="Equation.DSMT4">
                        <p:embed/>
                      </p:oleObj>
                    </mc:Choice>
                    <mc:Fallback>
                      <p:oleObj name="Equation" r:id="rId22" imgW="164880" imgH="114120" progId="Equation.DSMT4">
                        <p:embed/>
                        <p:pic>
                          <p:nvPicPr>
                            <p:cNvPr id="38" name="对象 37">
                              <a:extLst>
                                <a:ext uri="{FF2B5EF4-FFF2-40B4-BE49-F238E27FC236}">
                                  <a16:creationId xmlns:a16="http://schemas.microsoft.com/office/drawing/2014/main" id="{B6A0ACEA-EBF2-4B58-95FB-F4B63C344C9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89008" y="907627"/>
                              <a:ext cx="165100" cy="114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9" name="对象 38">
                  <a:extLst>
                    <a:ext uri="{FF2B5EF4-FFF2-40B4-BE49-F238E27FC236}">
                      <a16:creationId xmlns:a16="http://schemas.microsoft.com/office/drawing/2014/main" id="{36F81529-0EBF-4F1B-9853-2F8D1F143EC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152775" y="1085850"/>
                <a:ext cx="838200" cy="254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10" name="Equation" r:id="rId24" imgW="838080" imgH="253800" progId="Equation.DSMT4">
                        <p:embed/>
                      </p:oleObj>
                    </mc:Choice>
                    <mc:Fallback>
                      <p:oleObj name="Equation" r:id="rId24" imgW="838080" imgH="253800" progId="Equation.DSMT4">
                        <p:embed/>
                        <p:pic>
                          <p:nvPicPr>
                            <p:cNvPr id="39" name="对象 38">
                              <a:extLst>
                                <a:ext uri="{FF2B5EF4-FFF2-40B4-BE49-F238E27FC236}">
                                  <a16:creationId xmlns:a16="http://schemas.microsoft.com/office/drawing/2014/main" id="{36F81529-0EBF-4F1B-9853-2F8D1F143EC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52775" y="1085850"/>
                              <a:ext cx="838200" cy="254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B2DB6D16-0904-4E86-AEFD-9F70822BC479}"/>
                  </a:ext>
                </a:extLst>
              </p:cNvPr>
              <p:cNvGrpSpPr/>
              <p:nvPr/>
            </p:nvGrpSpPr>
            <p:grpSpPr>
              <a:xfrm>
                <a:off x="3001486" y="1980546"/>
                <a:ext cx="1018223" cy="3737077"/>
                <a:chOff x="3001486" y="1980546"/>
                <a:chExt cx="1018223" cy="3737077"/>
              </a:xfrm>
            </p:grpSpPr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75839778-136C-421F-AB7A-4B5F1266BF49}"/>
                    </a:ext>
                  </a:extLst>
                </p:cNvPr>
                <p:cNvGrpSpPr/>
                <p:nvPr/>
              </p:nvGrpSpPr>
              <p:grpSpPr>
                <a:xfrm>
                  <a:off x="3001486" y="1980546"/>
                  <a:ext cx="1018223" cy="919598"/>
                  <a:chOff x="3066097" y="564246"/>
                  <a:chExt cx="1018223" cy="919598"/>
                </a:xfrm>
              </p:grpSpPr>
              <p:sp>
                <p:nvSpPr>
                  <p:cNvPr id="42" name="椭圆 41">
                    <a:extLst>
                      <a:ext uri="{FF2B5EF4-FFF2-40B4-BE49-F238E27FC236}">
                        <a16:creationId xmlns:a16="http://schemas.microsoft.com/office/drawing/2014/main" id="{F0EC0E03-D468-4FBD-9450-47EA3A3E676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066097" y="579967"/>
                    <a:ext cx="1018223" cy="90387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5400">
                    <a:solidFill>
                      <a:srgbClr val="377EB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graphicFrame>
                <p:nvGraphicFramePr>
                  <p:cNvPr id="43" name="对象 42">
                    <a:extLst>
                      <a:ext uri="{FF2B5EF4-FFF2-40B4-BE49-F238E27FC236}">
                        <a16:creationId xmlns:a16="http://schemas.microsoft.com/office/drawing/2014/main" id="{6BC6AE1D-44A0-445D-B1F6-8F62F3FD4B7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469799" y="564246"/>
                  <a:ext cx="203200" cy="2794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211" name="Equation" r:id="rId26" imgW="203040" imgH="279360" progId="Equation.DSMT4">
                          <p:embed/>
                        </p:oleObj>
                      </mc:Choice>
                      <mc:Fallback>
                        <p:oleObj name="Equation" r:id="rId26" imgW="203040" imgH="279360" progId="Equation.DSMT4">
                          <p:embed/>
                          <p:pic>
                            <p:nvPicPr>
                              <p:cNvPr id="43" name="对象 42">
                                <a:extLst>
                                  <a:ext uri="{FF2B5EF4-FFF2-40B4-BE49-F238E27FC236}">
                                    <a16:creationId xmlns:a16="http://schemas.microsoft.com/office/drawing/2014/main" id="{6BC6AE1D-44A0-445D-B1F6-8F62F3FD4B71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69799" y="564246"/>
                                <a:ext cx="203200" cy="279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4" name="对象 43">
                    <a:extLst>
                      <a:ext uri="{FF2B5EF4-FFF2-40B4-BE49-F238E27FC236}">
                        <a16:creationId xmlns:a16="http://schemas.microsoft.com/office/drawing/2014/main" id="{E84AA97D-0AF7-4017-8545-E2D08229FDC2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489008" y="907627"/>
                  <a:ext cx="165100" cy="1143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212" name="Equation" r:id="rId28" imgW="164880" imgH="114120" progId="Equation.DSMT4">
                          <p:embed/>
                        </p:oleObj>
                      </mc:Choice>
                      <mc:Fallback>
                        <p:oleObj name="Equation" r:id="rId28" imgW="164880" imgH="114120" progId="Equation.DSMT4">
                          <p:embed/>
                          <p:pic>
                            <p:nvPicPr>
                              <p:cNvPr id="44" name="对象 43">
                                <a:extLst>
                                  <a:ext uri="{FF2B5EF4-FFF2-40B4-BE49-F238E27FC236}">
                                    <a16:creationId xmlns:a16="http://schemas.microsoft.com/office/drawing/2014/main" id="{E84AA97D-0AF7-4017-8545-E2D08229FDC2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89008" y="907627"/>
                                <a:ext cx="165100" cy="1143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5" name="对象 44">
                    <a:extLst>
                      <a:ext uri="{FF2B5EF4-FFF2-40B4-BE49-F238E27FC236}">
                        <a16:creationId xmlns:a16="http://schemas.microsoft.com/office/drawing/2014/main" id="{985F4C0E-F1F3-40B1-BBC3-43DDB1B2556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152775" y="1085850"/>
                  <a:ext cx="8382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213" name="Equation" r:id="rId29" imgW="838080" imgH="253800" progId="Equation.DSMT4">
                          <p:embed/>
                        </p:oleObj>
                      </mc:Choice>
                      <mc:Fallback>
                        <p:oleObj name="Equation" r:id="rId29" imgW="838080" imgH="253800" progId="Equation.DSMT4">
                          <p:embed/>
                          <p:pic>
                            <p:nvPicPr>
                              <p:cNvPr id="45" name="对象 44">
                                <a:extLst>
                                  <a:ext uri="{FF2B5EF4-FFF2-40B4-BE49-F238E27FC236}">
                                    <a16:creationId xmlns:a16="http://schemas.microsoft.com/office/drawing/2014/main" id="{985F4C0E-F1F3-40B1-BBC3-43DDB1B25563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52775" y="1085850"/>
                                <a:ext cx="8382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id="{CCAD5554-3E16-4198-8C77-7DD0C28DBEC8}"/>
                    </a:ext>
                  </a:extLst>
                </p:cNvPr>
                <p:cNvGrpSpPr/>
                <p:nvPr/>
              </p:nvGrpSpPr>
              <p:grpSpPr>
                <a:xfrm>
                  <a:off x="3001486" y="4797425"/>
                  <a:ext cx="1018223" cy="920198"/>
                  <a:chOff x="3066097" y="563646"/>
                  <a:chExt cx="1018223" cy="920198"/>
                </a:xfrm>
              </p:grpSpPr>
              <p:sp>
                <p:nvSpPr>
                  <p:cNvPr id="52" name="椭圆 51">
                    <a:extLst>
                      <a:ext uri="{FF2B5EF4-FFF2-40B4-BE49-F238E27FC236}">
                        <a16:creationId xmlns:a16="http://schemas.microsoft.com/office/drawing/2014/main" id="{512306EF-2EDB-464A-A8F8-2160AC13CD9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066097" y="579967"/>
                    <a:ext cx="1018223" cy="90387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5400">
                    <a:solidFill>
                      <a:srgbClr val="377EB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graphicFrame>
                <p:nvGraphicFramePr>
                  <p:cNvPr id="53" name="对象 52">
                    <a:extLst>
                      <a:ext uri="{FF2B5EF4-FFF2-40B4-BE49-F238E27FC236}">
                        <a16:creationId xmlns:a16="http://schemas.microsoft.com/office/drawing/2014/main" id="{E72549A0-FDDE-45B9-8128-86C2743E677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470910" y="563646"/>
                  <a:ext cx="203200" cy="2794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214" name="Equation" r:id="rId31" imgW="203040" imgH="279360" progId="Equation.DSMT4">
                          <p:embed/>
                        </p:oleObj>
                      </mc:Choice>
                      <mc:Fallback>
                        <p:oleObj name="Equation" r:id="rId31" imgW="203040" imgH="279360" progId="Equation.DSMT4">
                          <p:embed/>
                          <p:pic>
                            <p:nvPicPr>
                              <p:cNvPr id="53" name="对象 52">
                                <a:extLst>
                                  <a:ext uri="{FF2B5EF4-FFF2-40B4-BE49-F238E27FC236}">
                                    <a16:creationId xmlns:a16="http://schemas.microsoft.com/office/drawing/2014/main" id="{E72549A0-FDDE-45B9-8128-86C2743E677C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70910" y="563646"/>
                                <a:ext cx="203200" cy="279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4" name="对象 53">
                    <a:extLst>
                      <a:ext uri="{FF2B5EF4-FFF2-40B4-BE49-F238E27FC236}">
                        <a16:creationId xmlns:a16="http://schemas.microsoft.com/office/drawing/2014/main" id="{3289201A-5410-444C-BA14-698A35B299D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489008" y="907627"/>
                  <a:ext cx="165100" cy="1143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215" name="Equation" r:id="rId33" imgW="164880" imgH="114120" progId="Equation.DSMT4">
                          <p:embed/>
                        </p:oleObj>
                      </mc:Choice>
                      <mc:Fallback>
                        <p:oleObj name="Equation" r:id="rId33" imgW="164880" imgH="114120" progId="Equation.DSMT4">
                          <p:embed/>
                          <p:pic>
                            <p:nvPicPr>
                              <p:cNvPr id="54" name="对象 53">
                                <a:extLst>
                                  <a:ext uri="{FF2B5EF4-FFF2-40B4-BE49-F238E27FC236}">
                                    <a16:creationId xmlns:a16="http://schemas.microsoft.com/office/drawing/2014/main" id="{3289201A-5410-444C-BA14-698A35B299D7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89008" y="907627"/>
                                <a:ext cx="165100" cy="1143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5" name="对象 54">
                    <a:extLst>
                      <a:ext uri="{FF2B5EF4-FFF2-40B4-BE49-F238E27FC236}">
                        <a16:creationId xmlns:a16="http://schemas.microsoft.com/office/drawing/2014/main" id="{C1E9D38F-73A1-4F58-BC11-D0714CEA444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152775" y="1085850"/>
                  <a:ext cx="8382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216" name="Equation" r:id="rId34" imgW="838080" imgH="253800" progId="Equation.DSMT4">
                          <p:embed/>
                        </p:oleObj>
                      </mc:Choice>
                      <mc:Fallback>
                        <p:oleObj name="Equation" r:id="rId34" imgW="838080" imgH="253800" progId="Equation.DSMT4">
                          <p:embed/>
                          <p:pic>
                            <p:nvPicPr>
                              <p:cNvPr id="55" name="对象 54">
                                <a:extLst>
                                  <a:ext uri="{FF2B5EF4-FFF2-40B4-BE49-F238E27FC236}">
                                    <a16:creationId xmlns:a16="http://schemas.microsoft.com/office/drawing/2014/main" id="{C1E9D38F-73A1-4F58-BC11-D0714CEA4445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52775" y="1085850"/>
                                <a:ext cx="8382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A9220EC8-EE09-4290-92D3-DBB3BE0AFAB3}"/>
                    </a:ext>
                  </a:extLst>
                </p:cNvPr>
                <p:cNvGrpSpPr/>
                <p:nvPr/>
              </p:nvGrpSpPr>
              <p:grpSpPr>
                <a:xfrm>
                  <a:off x="3001486" y="3396846"/>
                  <a:ext cx="1018223" cy="903877"/>
                  <a:chOff x="4135437" y="3385345"/>
                  <a:chExt cx="1018223" cy="903877"/>
                </a:xfrm>
              </p:grpSpPr>
              <p:sp>
                <p:nvSpPr>
                  <p:cNvPr id="47" name="椭圆 46">
                    <a:extLst>
                      <a:ext uri="{FF2B5EF4-FFF2-40B4-BE49-F238E27FC236}">
                        <a16:creationId xmlns:a16="http://schemas.microsoft.com/office/drawing/2014/main" id="{2BD897CD-87AF-448D-9FBD-4647C627799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135437" y="3385345"/>
                    <a:ext cx="1018223" cy="90387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5400">
                    <a:solidFill>
                      <a:srgbClr val="377EB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graphicFrame>
                <p:nvGraphicFramePr>
                  <p:cNvPr id="56" name="对象 55">
                    <a:extLst>
                      <a:ext uri="{FF2B5EF4-FFF2-40B4-BE49-F238E27FC236}">
                        <a16:creationId xmlns:a16="http://schemas.microsoft.com/office/drawing/2014/main" id="{91048F03-ED60-4FB2-A38F-B2C9B46AA18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517548" y="3767433"/>
                  <a:ext cx="254000" cy="139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217" name="Equation" r:id="rId35" imgW="254539" imgH="140405" progId="Equation.DSMT4">
                          <p:embed/>
                        </p:oleObj>
                      </mc:Choice>
                      <mc:Fallback>
                        <p:oleObj name="Equation" r:id="rId35" imgW="254539" imgH="140405" progId="Equation.DSMT4">
                          <p:embed/>
                          <p:pic>
                            <p:nvPicPr>
                              <p:cNvPr id="56" name="对象 55">
                                <a:extLst>
                                  <a:ext uri="{FF2B5EF4-FFF2-40B4-BE49-F238E27FC236}">
                                    <a16:creationId xmlns:a16="http://schemas.microsoft.com/office/drawing/2014/main" id="{91048F03-ED60-4FB2-A38F-B2C9B46AA183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517548" y="3767433"/>
                                <a:ext cx="254000" cy="1397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3E25C8C5-B491-4187-8B66-F7F59B086407}"/>
                  </a:ext>
                </a:extLst>
              </p:cNvPr>
              <p:cNvGrpSpPr/>
              <p:nvPr/>
            </p:nvGrpSpPr>
            <p:grpSpPr>
              <a:xfrm>
                <a:off x="5381229" y="1166278"/>
                <a:ext cx="949960" cy="843280"/>
                <a:chOff x="5381229" y="1166278"/>
                <a:chExt cx="949960" cy="843280"/>
              </a:xfrm>
            </p:grpSpPr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A975FCA0-7CF2-4BB6-9C4F-4B3791E5D42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381229" y="1166278"/>
                  <a:ext cx="949960" cy="84328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rgbClr val="4DAF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60" name="对象 59">
                  <a:extLst>
                    <a:ext uri="{FF2B5EF4-FFF2-40B4-BE49-F238E27FC236}">
                      <a16:creationId xmlns:a16="http://schemas.microsoft.com/office/drawing/2014/main" id="{1946CD62-30CA-4961-A25F-D2D22F435B5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73659" y="1206896"/>
                <a:ext cx="165100" cy="165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18" name="Equation" r:id="rId37" imgW="164880" imgH="164880" progId="Equation.DSMT4">
                        <p:embed/>
                      </p:oleObj>
                    </mc:Choice>
                    <mc:Fallback>
                      <p:oleObj name="Equation" r:id="rId37" imgW="164880" imgH="164880" progId="Equation.DSMT4">
                        <p:embed/>
                        <p:pic>
                          <p:nvPicPr>
                            <p:cNvPr id="60" name="对象 59">
                              <a:extLst>
                                <a:ext uri="{FF2B5EF4-FFF2-40B4-BE49-F238E27FC236}">
                                  <a16:creationId xmlns:a16="http://schemas.microsoft.com/office/drawing/2014/main" id="{1946CD62-30CA-4961-A25F-D2D22F435B5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3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73659" y="1206896"/>
                              <a:ext cx="165100" cy="165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1" name="对象 60">
                  <a:extLst>
                    <a:ext uri="{FF2B5EF4-FFF2-40B4-BE49-F238E27FC236}">
                      <a16:creationId xmlns:a16="http://schemas.microsoft.com/office/drawing/2014/main" id="{D554EF8C-C5AD-469F-B12F-CF28683D1BF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73659" y="1493938"/>
                <a:ext cx="165100" cy="114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19" name="Equation" r:id="rId39" imgW="164880" imgH="114120" progId="Equation.DSMT4">
                        <p:embed/>
                      </p:oleObj>
                    </mc:Choice>
                    <mc:Fallback>
                      <p:oleObj name="Equation" r:id="rId39" imgW="164880" imgH="114120" progId="Equation.DSMT4">
                        <p:embed/>
                        <p:pic>
                          <p:nvPicPr>
                            <p:cNvPr id="61" name="对象 60">
                              <a:extLst>
                                <a:ext uri="{FF2B5EF4-FFF2-40B4-BE49-F238E27FC236}">
                                  <a16:creationId xmlns:a16="http://schemas.microsoft.com/office/drawing/2014/main" id="{D554EF8C-C5AD-469F-B12F-CF28683D1BF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73659" y="1493938"/>
                              <a:ext cx="165100" cy="114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2" name="对象 61">
                  <a:extLst>
                    <a:ext uri="{FF2B5EF4-FFF2-40B4-BE49-F238E27FC236}">
                      <a16:creationId xmlns:a16="http://schemas.microsoft.com/office/drawing/2014/main" id="{51952470-E486-4530-BBF0-670A64521A8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513309" y="1691084"/>
                <a:ext cx="685800" cy="215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20" name="Equation" r:id="rId40" imgW="685800" imgH="215640" progId="Equation.DSMT4">
                        <p:embed/>
                      </p:oleObj>
                    </mc:Choice>
                    <mc:Fallback>
                      <p:oleObj name="Equation" r:id="rId40" imgW="685800" imgH="215640" progId="Equation.DSMT4">
                        <p:embed/>
                        <p:pic>
                          <p:nvPicPr>
                            <p:cNvPr id="62" name="对象 61">
                              <a:extLst>
                                <a:ext uri="{FF2B5EF4-FFF2-40B4-BE49-F238E27FC236}">
                                  <a16:creationId xmlns:a16="http://schemas.microsoft.com/office/drawing/2014/main" id="{51952470-E486-4530-BBF0-670A64521A8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13309" y="1691084"/>
                              <a:ext cx="685800" cy="215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72C5F55B-62F9-4907-9BA9-B195F8A7BC70}"/>
                  </a:ext>
                </a:extLst>
              </p:cNvPr>
              <p:cNvGrpSpPr/>
              <p:nvPr/>
            </p:nvGrpSpPr>
            <p:grpSpPr>
              <a:xfrm>
                <a:off x="5381229" y="2881243"/>
                <a:ext cx="949960" cy="843280"/>
                <a:chOff x="5381229" y="2881243"/>
                <a:chExt cx="949960" cy="843280"/>
              </a:xfrm>
            </p:grpSpPr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EC821DA0-FED9-412E-8244-DDD65C775F6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381229" y="2881243"/>
                  <a:ext cx="949960" cy="84328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rgbClr val="E41A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65" name="对象 64">
                  <a:extLst>
                    <a:ext uri="{FF2B5EF4-FFF2-40B4-BE49-F238E27FC236}">
                      <a16:creationId xmlns:a16="http://schemas.microsoft.com/office/drawing/2014/main" id="{3CCCEC5A-C4B5-4A28-99DE-0996F67E52D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79454" y="2922588"/>
                <a:ext cx="152400" cy="165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21" name="Equation" r:id="rId42" imgW="152280" imgH="164880" progId="Equation.DSMT4">
                        <p:embed/>
                      </p:oleObj>
                    </mc:Choice>
                    <mc:Fallback>
                      <p:oleObj name="Equation" r:id="rId42" imgW="152280" imgH="164880" progId="Equation.DSMT4">
                        <p:embed/>
                        <p:pic>
                          <p:nvPicPr>
                            <p:cNvPr id="65" name="对象 64">
                              <a:extLst>
                                <a:ext uri="{FF2B5EF4-FFF2-40B4-BE49-F238E27FC236}">
                                  <a16:creationId xmlns:a16="http://schemas.microsoft.com/office/drawing/2014/main" id="{3CCCEC5A-C4B5-4A28-99DE-0996F67E52D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79454" y="2922588"/>
                              <a:ext cx="152400" cy="165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6" name="对象 65">
                  <a:extLst>
                    <a:ext uri="{FF2B5EF4-FFF2-40B4-BE49-F238E27FC236}">
                      <a16:creationId xmlns:a16="http://schemas.microsoft.com/office/drawing/2014/main" id="{E6560AB3-FB40-4AD8-AB9D-F1380E65B0C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73659" y="3208903"/>
                <a:ext cx="165100" cy="114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22" name="Equation" r:id="rId44" imgW="164880" imgH="114120" progId="Equation.DSMT4">
                        <p:embed/>
                      </p:oleObj>
                    </mc:Choice>
                    <mc:Fallback>
                      <p:oleObj name="Equation" r:id="rId44" imgW="164880" imgH="114120" progId="Equation.DSMT4">
                        <p:embed/>
                        <p:pic>
                          <p:nvPicPr>
                            <p:cNvPr id="66" name="对象 65">
                              <a:extLst>
                                <a:ext uri="{FF2B5EF4-FFF2-40B4-BE49-F238E27FC236}">
                                  <a16:creationId xmlns:a16="http://schemas.microsoft.com/office/drawing/2014/main" id="{E6560AB3-FB40-4AD8-AB9D-F1380E65B0C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73659" y="3208903"/>
                              <a:ext cx="165100" cy="114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7" name="对象 66">
                  <a:extLst>
                    <a:ext uri="{FF2B5EF4-FFF2-40B4-BE49-F238E27FC236}">
                      <a16:creationId xmlns:a16="http://schemas.microsoft.com/office/drawing/2014/main" id="{6D18E743-8D8A-4EDD-AB76-391F7987AE8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513309" y="3406049"/>
                <a:ext cx="685800" cy="215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23" name="Equation" r:id="rId45" imgW="685800" imgH="215640" progId="Equation.DSMT4">
                        <p:embed/>
                      </p:oleObj>
                    </mc:Choice>
                    <mc:Fallback>
                      <p:oleObj name="Equation" r:id="rId45" imgW="685800" imgH="215640" progId="Equation.DSMT4">
                        <p:embed/>
                        <p:pic>
                          <p:nvPicPr>
                            <p:cNvPr id="67" name="对象 66">
                              <a:extLst>
                                <a:ext uri="{FF2B5EF4-FFF2-40B4-BE49-F238E27FC236}">
                                  <a16:creationId xmlns:a16="http://schemas.microsoft.com/office/drawing/2014/main" id="{6D18E743-8D8A-4EDD-AB76-391F7987AE8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13309" y="3406049"/>
                              <a:ext cx="685800" cy="215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69" name="直接箭头连接符 68">
                <a:extLst>
                  <a:ext uri="{FF2B5EF4-FFF2-40B4-BE49-F238E27FC236}">
                    <a16:creationId xmlns:a16="http://schemas.microsoft.com/office/drawing/2014/main" id="{FE88C088-894D-49C0-AA50-1BC68593B252}"/>
                  </a:ext>
                </a:extLst>
              </p:cNvPr>
              <p:cNvCxnSpPr>
                <a:cxnSpLocks/>
                <a:stCxn id="36" idx="4"/>
                <a:endCxn id="43" idx="0"/>
              </p:cNvCxnSpPr>
              <p:nvPr/>
            </p:nvCxnSpPr>
            <p:spPr>
              <a:xfrm flipH="1">
                <a:off x="3506788" y="1483844"/>
                <a:ext cx="3810" cy="496702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B88A0CD3-DAB3-433E-84A9-2EEDDDDF4E3C}"/>
                  </a:ext>
                </a:extLst>
              </p:cNvPr>
              <p:cNvCxnSpPr>
                <a:cxnSpLocks/>
                <a:stCxn id="42" idx="4"/>
                <a:endCxn id="47" idx="0"/>
              </p:cNvCxnSpPr>
              <p:nvPr/>
            </p:nvCxnSpPr>
            <p:spPr>
              <a:xfrm>
                <a:off x="3510598" y="2900144"/>
                <a:ext cx="0" cy="496702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0AB7074F-487C-466B-B535-E1E40F5AA725}"/>
                  </a:ext>
                </a:extLst>
              </p:cNvPr>
              <p:cNvCxnSpPr>
                <a:cxnSpLocks/>
                <a:stCxn id="47" idx="4"/>
                <a:endCxn id="52" idx="0"/>
              </p:cNvCxnSpPr>
              <p:nvPr/>
            </p:nvCxnSpPr>
            <p:spPr>
              <a:xfrm>
                <a:off x="3510598" y="4300723"/>
                <a:ext cx="0" cy="513023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4E74D707-8B52-4644-BB3C-BDF67AC8C024}"/>
                  </a:ext>
                </a:extLst>
              </p:cNvPr>
              <p:cNvCxnSpPr>
                <a:stCxn id="36" idx="5"/>
                <a:endCxn id="64" idx="1"/>
              </p:cNvCxnSpPr>
              <p:nvPr/>
            </p:nvCxnSpPr>
            <p:spPr>
              <a:xfrm>
                <a:off x="3870594" y="1351474"/>
                <a:ext cx="1649753" cy="1653264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C8DF7A0A-DC6F-4634-9617-0D8B5AE9C34F}"/>
                  </a:ext>
                </a:extLst>
              </p:cNvPr>
              <p:cNvCxnSpPr>
                <a:stCxn id="42" idx="5"/>
                <a:endCxn id="64" idx="2"/>
              </p:cNvCxnSpPr>
              <p:nvPr/>
            </p:nvCxnSpPr>
            <p:spPr>
              <a:xfrm>
                <a:off x="3870594" y="2767774"/>
                <a:ext cx="1510635" cy="535109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823337AC-D7FC-4B50-9859-E70A8EDF42A7}"/>
                  </a:ext>
                </a:extLst>
              </p:cNvPr>
              <p:cNvCxnSpPr>
                <a:cxnSpLocks/>
                <a:stCxn id="47" idx="6"/>
                <a:endCxn id="64" idx="3"/>
              </p:cNvCxnSpPr>
              <p:nvPr/>
            </p:nvCxnSpPr>
            <p:spPr>
              <a:xfrm flipV="1">
                <a:off x="4019709" y="3601028"/>
                <a:ext cx="1500638" cy="247757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>
                <a:extLst>
                  <a:ext uri="{FF2B5EF4-FFF2-40B4-BE49-F238E27FC236}">
                    <a16:creationId xmlns:a16="http://schemas.microsoft.com/office/drawing/2014/main" id="{F8F1D601-E349-4BCC-95FA-809BAD6E00EF}"/>
                  </a:ext>
                </a:extLst>
              </p:cNvPr>
              <p:cNvCxnSpPr>
                <a:stCxn id="52" idx="6"/>
                <a:endCxn id="64" idx="4"/>
              </p:cNvCxnSpPr>
              <p:nvPr/>
            </p:nvCxnSpPr>
            <p:spPr>
              <a:xfrm flipV="1">
                <a:off x="4019709" y="3724523"/>
                <a:ext cx="1836500" cy="1541162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D7E3E795-E5D4-42F8-BBA9-EB66C0886F96}"/>
                  </a:ext>
                </a:extLst>
              </p:cNvPr>
              <p:cNvCxnSpPr>
                <a:stCxn id="5" idx="2"/>
                <a:endCxn id="64" idx="7"/>
              </p:cNvCxnSpPr>
              <p:nvPr/>
            </p:nvCxnSpPr>
            <p:spPr>
              <a:xfrm flipH="1">
                <a:off x="6192071" y="1219412"/>
                <a:ext cx="1598427" cy="1785326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BE180768-1875-4DD2-ABC0-DA96E950EB99}"/>
                  </a:ext>
                </a:extLst>
              </p:cNvPr>
              <p:cNvCxnSpPr>
                <a:stCxn id="20" idx="2"/>
                <a:endCxn id="64" idx="6"/>
              </p:cNvCxnSpPr>
              <p:nvPr/>
            </p:nvCxnSpPr>
            <p:spPr>
              <a:xfrm flipH="1">
                <a:off x="6331189" y="2542576"/>
                <a:ext cx="1459309" cy="760307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AD65765B-9F87-431E-A538-BFAE8F51674B}"/>
                  </a:ext>
                </a:extLst>
              </p:cNvPr>
              <p:cNvCxnSpPr>
                <a:cxnSpLocks/>
                <a:stCxn id="25" idx="2"/>
                <a:endCxn id="64" idx="5"/>
              </p:cNvCxnSpPr>
              <p:nvPr/>
            </p:nvCxnSpPr>
            <p:spPr>
              <a:xfrm flipH="1" flipV="1">
                <a:off x="6192071" y="3601028"/>
                <a:ext cx="1598427" cy="248625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1A30FE00-A421-4372-8530-A09E595FDAB6}"/>
                  </a:ext>
                </a:extLst>
              </p:cNvPr>
              <p:cNvCxnSpPr>
                <a:stCxn id="30" idx="2"/>
              </p:cNvCxnSpPr>
              <p:nvPr/>
            </p:nvCxnSpPr>
            <p:spPr>
              <a:xfrm flipH="1" flipV="1">
                <a:off x="6012074" y="3704194"/>
                <a:ext cx="1778424" cy="1468622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59CE88ED-8EE2-409B-ADA2-A042DCD8F285}"/>
                  </a:ext>
                </a:extLst>
              </p:cNvPr>
              <p:cNvCxnSpPr>
                <a:stCxn id="59" idx="4"/>
                <a:endCxn id="64" idx="0"/>
              </p:cNvCxnSpPr>
              <p:nvPr/>
            </p:nvCxnSpPr>
            <p:spPr>
              <a:xfrm>
                <a:off x="5856209" y="2009558"/>
                <a:ext cx="0" cy="871685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79B41F4-F40A-4795-B4C5-BFEE54CFF375}"/>
                </a:ext>
              </a:extLst>
            </p:cNvPr>
            <p:cNvSpPr txBox="1"/>
            <p:nvPr/>
          </p:nvSpPr>
          <p:spPr>
            <a:xfrm>
              <a:off x="5297153" y="4586398"/>
              <a:ext cx="2327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位移探测概率模型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691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810D9AAD-FE39-4FD5-AC44-1027442AAA55}"/>
              </a:ext>
            </a:extLst>
          </p:cNvPr>
          <p:cNvSpPr/>
          <p:nvPr/>
        </p:nvSpPr>
        <p:spPr>
          <a:xfrm>
            <a:off x="3837525" y="871641"/>
            <a:ext cx="4688951" cy="5599466"/>
          </a:xfrm>
          <a:prstGeom prst="rect">
            <a:avLst/>
          </a:prstGeom>
          <a:noFill/>
          <a:ln w="254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6B1C7E5-19E6-4D7E-88C7-14E7C1B76D8A}"/>
              </a:ext>
            </a:extLst>
          </p:cNvPr>
          <p:cNvGrpSpPr/>
          <p:nvPr/>
        </p:nvGrpSpPr>
        <p:grpSpPr>
          <a:xfrm>
            <a:off x="3934090" y="1015348"/>
            <a:ext cx="4483603" cy="4193555"/>
            <a:chOff x="4298889" y="871625"/>
            <a:chExt cx="4483603" cy="419355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DDDB954-A8B6-460C-871E-BA72F08E6126}"/>
                </a:ext>
              </a:extLst>
            </p:cNvPr>
            <p:cNvSpPr/>
            <p:nvPr/>
          </p:nvSpPr>
          <p:spPr>
            <a:xfrm>
              <a:off x="4298889" y="871625"/>
              <a:ext cx="4483603" cy="4193555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BCE2BC0-A25A-4521-BA85-8C5755A0587F}"/>
                </a:ext>
              </a:extLst>
            </p:cNvPr>
            <p:cNvGrpSpPr/>
            <p:nvPr/>
          </p:nvGrpSpPr>
          <p:grpSpPr>
            <a:xfrm>
              <a:off x="4573215" y="1001007"/>
              <a:ext cx="3996627" cy="3475292"/>
              <a:chOff x="3001486" y="563563"/>
              <a:chExt cx="5738972" cy="5154060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E48B36C6-7C32-4715-A266-D73FCE815F16}"/>
                  </a:ext>
                </a:extLst>
              </p:cNvPr>
              <p:cNvGrpSpPr/>
              <p:nvPr/>
            </p:nvGrpSpPr>
            <p:grpSpPr>
              <a:xfrm>
                <a:off x="7790498" y="781685"/>
                <a:ext cx="949960" cy="859367"/>
                <a:chOff x="9172258" y="1127125"/>
                <a:chExt cx="949960" cy="859367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09BB47BD-43E3-4928-B4D4-848D4AE7453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172258" y="1143212"/>
                  <a:ext cx="949960" cy="84328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rgbClr val="4DAF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12" name="对象 11">
                  <a:extLst>
                    <a:ext uri="{FF2B5EF4-FFF2-40B4-BE49-F238E27FC236}">
                      <a16:creationId xmlns:a16="http://schemas.microsoft.com/office/drawing/2014/main" id="{1EB5A1FF-97A4-4ED1-B1DC-F84D688F023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532938" y="1127125"/>
                <a:ext cx="228600" cy="279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22" name="Equation" r:id="rId3" imgW="228600" imgH="279360" progId="Equation.DSMT4">
                        <p:embed/>
                      </p:oleObj>
                    </mc:Choice>
                    <mc:Fallback>
                      <p:oleObj name="Equation" r:id="rId3" imgW="228600" imgH="279360" progId="Equation.DSMT4">
                        <p:embed/>
                        <p:pic>
                          <p:nvPicPr>
                            <p:cNvPr id="12" name="对象 11">
                              <a:extLst>
                                <a:ext uri="{FF2B5EF4-FFF2-40B4-BE49-F238E27FC236}">
                                  <a16:creationId xmlns:a16="http://schemas.microsoft.com/office/drawing/2014/main" id="{1EB5A1FF-97A4-4ED1-B1DC-F84D688F023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32938" y="1127125"/>
                              <a:ext cx="228600" cy="279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" name="对象 12">
                  <a:extLst>
                    <a:ext uri="{FF2B5EF4-FFF2-40B4-BE49-F238E27FC236}">
                      <a16:creationId xmlns:a16="http://schemas.microsoft.com/office/drawing/2014/main" id="{11F12D60-D769-4635-834E-BD62CA0C97C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564688" y="1470872"/>
                <a:ext cx="165100" cy="114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23" name="Equation" r:id="rId5" imgW="164880" imgH="114120" progId="Equation.DSMT4">
                        <p:embed/>
                      </p:oleObj>
                    </mc:Choice>
                    <mc:Fallback>
                      <p:oleObj name="Equation" r:id="rId5" imgW="164880" imgH="114120" progId="Equation.DSMT4">
                        <p:embed/>
                        <p:pic>
                          <p:nvPicPr>
                            <p:cNvPr id="13" name="对象 12">
                              <a:extLst>
                                <a:ext uri="{FF2B5EF4-FFF2-40B4-BE49-F238E27FC236}">
                                  <a16:creationId xmlns:a16="http://schemas.microsoft.com/office/drawing/2014/main" id="{11F12D60-D769-4635-834E-BD62CA0C97C4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64688" y="1470872"/>
                              <a:ext cx="165100" cy="114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" name="对象 16">
                  <a:extLst>
                    <a:ext uri="{FF2B5EF4-FFF2-40B4-BE49-F238E27FC236}">
                      <a16:creationId xmlns:a16="http://schemas.microsoft.com/office/drawing/2014/main" id="{2D95B63C-64A1-42DF-8F07-4261872DEF0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291638" y="1649519"/>
                <a:ext cx="711200" cy="254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24" name="Equation" r:id="rId7" imgW="711000" imgH="253800" progId="Equation.DSMT4">
                        <p:embed/>
                      </p:oleObj>
                    </mc:Choice>
                    <mc:Fallback>
                      <p:oleObj name="Equation" r:id="rId7" imgW="711000" imgH="253800" progId="Equation.DSMT4">
                        <p:embed/>
                        <p:pic>
                          <p:nvPicPr>
                            <p:cNvPr id="17" name="对象 16">
                              <a:extLst>
                                <a:ext uri="{FF2B5EF4-FFF2-40B4-BE49-F238E27FC236}">
                                  <a16:creationId xmlns:a16="http://schemas.microsoft.com/office/drawing/2014/main" id="{2D95B63C-64A1-42DF-8F07-4261872DEF0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291638" y="1649519"/>
                              <a:ext cx="711200" cy="254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8230391F-5A43-4FB3-8AFC-3365F4D0AFB3}"/>
                  </a:ext>
                </a:extLst>
              </p:cNvPr>
              <p:cNvGrpSpPr/>
              <p:nvPr/>
            </p:nvGrpSpPr>
            <p:grpSpPr>
              <a:xfrm>
                <a:off x="7790498" y="2104849"/>
                <a:ext cx="949960" cy="859367"/>
                <a:chOff x="9172258" y="1127125"/>
                <a:chExt cx="949960" cy="859367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2BA595D8-09B5-4C8A-AE5C-614610C28F4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172258" y="1143212"/>
                  <a:ext cx="949960" cy="84328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rgbClr val="4DAF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21" name="对象 20">
                  <a:extLst>
                    <a:ext uri="{FF2B5EF4-FFF2-40B4-BE49-F238E27FC236}">
                      <a16:creationId xmlns:a16="http://schemas.microsoft.com/office/drawing/2014/main" id="{27113579-E04F-4B17-89B7-53E4AFC90AA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546273" y="1127125"/>
                <a:ext cx="203200" cy="279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25" name="Equation" r:id="rId9" imgW="203040" imgH="279360" progId="Equation.DSMT4">
                        <p:embed/>
                      </p:oleObj>
                    </mc:Choice>
                    <mc:Fallback>
                      <p:oleObj name="Equation" r:id="rId9" imgW="203040" imgH="279360" progId="Equation.DSMT4">
                        <p:embed/>
                        <p:pic>
                          <p:nvPicPr>
                            <p:cNvPr id="21" name="对象 20">
                              <a:extLst>
                                <a:ext uri="{FF2B5EF4-FFF2-40B4-BE49-F238E27FC236}">
                                  <a16:creationId xmlns:a16="http://schemas.microsoft.com/office/drawing/2014/main" id="{27113579-E04F-4B17-89B7-53E4AFC90AA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46273" y="1127125"/>
                              <a:ext cx="203200" cy="279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" name="对象 21">
                  <a:extLst>
                    <a:ext uri="{FF2B5EF4-FFF2-40B4-BE49-F238E27FC236}">
                      <a16:creationId xmlns:a16="http://schemas.microsoft.com/office/drawing/2014/main" id="{DF1F989E-6FB9-489D-9D51-254F89677AC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564688" y="1470872"/>
                <a:ext cx="165100" cy="114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26" name="Equation" r:id="rId11" imgW="164880" imgH="114120" progId="Equation.DSMT4">
                        <p:embed/>
                      </p:oleObj>
                    </mc:Choice>
                    <mc:Fallback>
                      <p:oleObj name="Equation" r:id="rId11" imgW="164880" imgH="114120" progId="Equation.DSMT4">
                        <p:embed/>
                        <p:pic>
                          <p:nvPicPr>
                            <p:cNvPr id="22" name="对象 21">
                              <a:extLst>
                                <a:ext uri="{FF2B5EF4-FFF2-40B4-BE49-F238E27FC236}">
                                  <a16:creationId xmlns:a16="http://schemas.microsoft.com/office/drawing/2014/main" id="{DF1F989E-6FB9-489D-9D51-254F89677AC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64688" y="1470872"/>
                              <a:ext cx="165100" cy="114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" name="对象 22">
                  <a:extLst>
                    <a:ext uri="{FF2B5EF4-FFF2-40B4-BE49-F238E27FC236}">
                      <a16:creationId xmlns:a16="http://schemas.microsoft.com/office/drawing/2014/main" id="{83228B05-3080-4E62-A189-D05A54051D5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291638" y="1649519"/>
                <a:ext cx="711200" cy="254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27" name="Equation" r:id="rId13" imgW="711000" imgH="253800" progId="Equation.DSMT4">
                        <p:embed/>
                      </p:oleObj>
                    </mc:Choice>
                    <mc:Fallback>
                      <p:oleObj name="Equation" r:id="rId13" imgW="711000" imgH="253800" progId="Equation.DSMT4">
                        <p:embed/>
                        <p:pic>
                          <p:nvPicPr>
                            <p:cNvPr id="23" name="对象 22">
                              <a:extLst>
                                <a:ext uri="{FF2B5EF4-FFF2-40B4-BE49-F238E27FC236}">
                                  <a16:creationId xmlns:a16="http://schemas.microsoft.com/office/drawing/2014/main" id="{83228B05-3080-4E62-A189-D05A54051D5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291638" y="1649519"/>
                              <a:ext cx="711200" cy="254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CF25653E-A2B1-4D22-93A0-D999D08C80E0}"/>
                  </a:ext>
                </a:extLst>
              </p:cNvPr>
              <p:cNvGrpSpPr/>
              <p:nvPr/>
            </p:nvGrpSpPr>
            <p:grpSpPr>
              <a:xfrm>
                <a:off x="7790498" y="4735089"/>
                <a:ext cx="949960" cy="859367"/>
                <a:chOff x="9172258" y="1127125"/>
                <a:chExt cx="949960" cy="859367"/>
              </a:xfrm>
            </p:grpSpPr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1B19D9B0-FB81-4268-B05B-B3C69270A4E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172258" y="1143212"/>
                  <a:ext cx="949960" cy="84328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rgbClr val="4DAF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31" name="对象 30">
                  <a:extLst>
                    <a:ext uri="{FF2B5EF4-FFF2-40B4-BE49-F238E27FC236}">
                      <a16:creationId xmlns:a16="http://schemas.microsoft.com/office/drawing/2014/main" id="{A2BAB0E6-B57C-409F-BC42-D7FBD7E68C0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532938" y="1127125"/>
                <a:ext cx="228600" cy="279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28" name="Equation" r:id="rId14" imgW="228600" imgH="279360" progId="Equation.DSMT4">
                        <p:embed/>
                      </p:oleObj>
                    </mc:Choice>
                    <mc:Fallback>
                      <p:oleObj name="Equation" r:id="rId14" imgW="228600" imgH="279360" progId="Equation.DSMT4">
                        <p:embed/>
                        <p:pic>
                          <p:nvPicPr>
                            <p:cNvPr id="31" name="对象 30">
                              <a:extLst>
                                <a:ext uri="{FF2B5EF4-FFF2-40B4-BE49-F238E27FC236}">
                                  <a16:creationId xmlns:a16="http://schemas.microsoft.com/office/drawing/2014/main" id="{A2BAB0E6-B57C-409F-BC42-D7FBD7E68C0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32938" y="1127125"/>
                              <a:ext cx="228600" cy="279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2" name="对象 31">
                  <a:extLst>
                    <a:ext uri="{FF2B5EF4-FFF2-40B4-BE49-F238E27FC236}">
                      <a16:creationId xmlns:a16="http://schemas.microsoft.com/office/drawing/2014/main" id="{025656FA-49DE-41D5-961B-8BF065A3EAC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564688" y="1470872"/>
                <a:ext cx="165100" cy="114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29" name="Equation" r:id="rId16" imgW="164880" imgH="114120" progId="Equation.DSMT4">
                        <p:embed/>
                      </p:oleObj>
                    </mc:Choice>
                    <mc:Fallback>
                      <p:oleObj name="Equation" r:id="rId16" imgW="164880" imgH="114120" progId="Equation.DSMT4">
                        <p:embed/>
                        <p:pic>
                          <p:nvPicPr>
                            <p:cNvPr id="32" name="对象 31">
                              <a:extLst>
                                <a:ext uri="{FF2B5EF4-FFF2-40B4-BE49-F238E27FC236}">
                                  <a16:creationId xmlns:a16="http://schemas.microsoft.com/office/drawing/2014/main" id="{025656FA-49DE-41D5-961B-8BF065A3EAC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64688" y="1470872"/>
                              <a:ext cx="165100" cy="114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" name="对象 32">
                  <a:extLst>
                    <a:ext uri="{FF2B5EF4-FFF2-40B4-BE49-F238E27FC236}">
                      <a16:creationId xmlns:a16="http://schemas.microsoft.com/office/drawing/2014/main" id="{FCFE96D5-C5B0-428F-BA79-46AB23BEA7E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291638" y="1649519"/>
                <a:ext cx="711200" cy="254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30" name="Equation" r:id="rId17" imgW="711000" imgH="253800" progId="Equation.DSMT4">
                        <p:embed/>
                      </p:oleObj>
                    </mc:Choice>
                    <mc:Fallback>
                      <p:oleObj name="Equation" r:id="rId17" imgW="711000" imgH="253800" progId="Equation.DSMT4">
                        <p:embed/>
                        <p:pic>
                          <p:nvPicPr>
                            <p:cNvPr id="33" name="对象 32">
                              <a:extLst>
                                <a:ext uri="{FF2B5EF4-FFF2-40B4-BE49-F238E27FC236}">
                                  <a16:creationId xmlns:a16="http://schemas.microsoft.com/office/drawing/2014/main" id="{FCFE96D5-C5B0-428F-BA79-46AB23BEA7E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291638" y="1649519"/>
                              <a:ext cx="711200" cy="254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F397B8FD-7A0B-4F56-A7DA-A9DEC82C84C1}"/>
                  </a:ext>
                </a:extLst>
              </p:cNvPr>
              <p:cNvGrpSpPr/>
              <p:nvPr/>
            </p:nvGrpSpPr>
            <p:grpSpPr>
              <a:xfrm>
                <a:off x="7790498" y="3428013"/>
                <a:ext cx="949960" cy="843280"/>
                <a:chOff x="7790498" y="3428013"/>
                <a:chExt cx="949960" cy="843280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F8102963-084B-41B8-AC59-66DBBB1E589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790498" y="3428013"/>
                  <a:ext cx="949960" cy="84328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rgbClr val="4DAF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aphicFrame>
              <p:nvGraphicFramePr>
                <p:cNvPr id="27" name="对象 26">
                  <a:extLst>
                    <a:ext uri="{FF2B5EF4-FFF2-40B4-BE49-F238E27FC236}">
                      <a16:creationId xmlns:a16="http://schemas.microsoft.com/office/drawing/2014/main" id="{850CCBD3-9740-4B75-AD3C-30DFA56C9B9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138478" y="3779803"/>
                <a:ext cx="2540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31" name="Equation" r:id="rId18" imgW="253800" imgH="139680" progId="Equation.DSMT4">
                        <p:embed/>
                      </p:oleObj>
                    </mc:Choice>
                    <mc:Fallback>
                      <p:oleObj name="Equation" r:id="rId18" imgW="253800" imgH="139680" progId="Equation.DSMT4">
                        <p:embed/>
                        <p:pic>
                          <p:nvPicPr>
                            <p:cNvPr id="27" name="对象 26">
                              <a:extLst>
                                <a:ext uri="{FF2B5EF4-FFF2-40B4-BE49-F238E27FC236}">
                                  <a16:creationId xmlns:a16="http://schemas.microsoft.com/office/drawing/2014/main" id="{850CCBD3-9740-4B75-AD3C-30DFA56C9B9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138478" y="3779803"/>
                              <a:ext cx="254000" cy="1397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518F27B4-5FC5-4A69-A0CC-981E8C041B89}"/>
                  </a:ext>
                </a:extLst>
              </p:cNvPr>
              <p:cNvGrpSpPr/>
              <p:nvPr/>
            </p:nvGrpSpPr>
            <p:grpSpPr>
              <a:xfrm>
                <a:off x="3001486" y="563563"/>
                <a:ext cx="1018223" cy="920281"/>
                <a:chOff x="3066097" y="563563"/>
                <a:chExt cx="1018223" cy="920281"/>
              </a:xfrm>
            </p:grpSpPr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0E444870-1B27-4C2B-B122-BB0FDD958B3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066097" y="579967"/>
                  <a:ext cx="1018223" cy="90387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5400">
                  <a:solidFill>
                    <a:srgbClr val="4DAF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aphicFrame>
              <p:nvGraphicFramePr>
                <p:cNvPr id="37" name="对象 36">
                  <a:extLst>
                    <a:ext uri="{FF2B5EF4-FFF2-40B4-BE49-F238E27FC236}">
                      <a16:creationId xmlns:a16="http://schemas.microsoft.com/office/drawing/2014/main" id="{EA75769A-C0CE-4C45-B344-180F66AEBAE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482975" y="563563"/>
                <a:ext cx="177800" cy="279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32" name="Equation" r:id="rId20" imgW="177480" imgH="279360" progId="Equation.DSMT4">
                        <p:embed/>
                      </p:oleObj>
                    </mc:Choice>
                    <mc:Fallback>
                      <p:oleObj name="Equation" r:id="rId20" imgW="177480" imgH="279360" progId="Equation.DSMT4">
                        <p:embed/>
                        <p:pic>
                          <p:nvPicPr>
                            <p:cNvPr id="37" name="对象 36">
                              <a:extLst>
                                <a:ext uri="{FF2B5EF4-FFF2-40B4-BE49-F238E27FC236}">
                                  <a16:creationId xmlns:a16="http://schemas.microsoft.com/office/drawing/2014/main" id="{EA75769A-C0CE-4C45-B344-180F66AEBAE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82975" y="563563"/>
                              <a:ext cx="177800" cy="279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" name="对象 37">
                  <a:extLst>
                    <a:ext uri="{FF2B5EF4-FFF2-40B4-BE49-F238E27FC236}">
                      <a16:creationId xmlns:a16="http://schemas.microsoft.com/office/drawing/2014/main" id="{B6A0ACEA-EBF2-4B58-95FB-F4B63C344C9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489008" y="907627"/>
                <a:ext cx="165100" cy="114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33" name="Equation" r:id="rId22" imgW="164880" imgH="114120" progId="Equation.DSMT4">
                        <p:embed/>
                      </p:oleObj>
                    </mc:Choice>
                    <mc:Fallback>
                      <p:oleObj name="Equation" r:id="rId22" imgW="164880" imgH="114120" progId="Equation.DSMT4">
                        <p:embed/>
                        <p:pic>
                          <p:nvPicPr>
                            <p:cNvPr id="38" name="对象 37">
                              <a:extLst>
                                <a:ext uri="{FF2B5EF4-FFF2-40B4-BE49-F238E27FC236}">
                                  <a16:creationId xmlns:a16="http://schemas.microsoft.com/office/drawing/2014/main" id="{B6A0ACEA-EBF2-4B58-95FB-F4B63C344C9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89008" y="907627"/>
                              <a:ext cx="165100" cy="114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9" name="对象 38">
                  <a:extLst>
                    <a:ext uri="{FF2B5EF4-FFF2-40B4-BE49-F238E27FC236}">
                      <a16:creationId xmlns:a16="http://schemas.microsoft.com/office/drawing/2014/main" id="{36F81529-0EBF-4F1B-9853-2F8D1F143EC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152775" y="1085850"/>
                <a:ext cx="838200" cy="254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34" name="Equation" r:id="rId24" imgW="838080" imgH="253800" progId="Equation.DSMT4">
                        <p:embed/>
                      </p:oleObj>
                    </mc:Choice>
                    <mc:Fallback>
                      <p:oleObj name="Equation" r:id="rId24" imgW="838080" imgH="253800" progId="Equation.DSMT4">
                        <p:embed/>
                        <p:pic>
                          <p:nvPicPr>
                            <p:cNvPr id="39" name="对象 38">
                              <a:extLst>
                                <a:ext uri="{FF2B5EF4-FFF2-40B4-BE49-F238E27FC236}">
                                  <a16:creationId xmlns:a16="http://schemas.microsoft.com/office/drawing/2014/main" id="{36F81529-0EBF-4F1B-9853-2F8D1F143EC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52775" y="1085850"/>
                              <a:ext cx="838200" cy="254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B2DB6D16-0904-4E86-AEFD-9F70822BC479}"/>
                  </a:ext>
                </a:extLst>
              </p:cNvPr>
              <p:cNvGrpSpPr/>
              <p:nvPr/>
            </p:nvGrpSpPr>
            <p:grpSpPr>
              <a:xfrm>
                <a:off x="3001486" y="1980546"/>
                <a:ext cx="1018223" cy="3737077"/>
                <a:chOff x="3001486" y="1980546"/>
                <a:chExt cx="1018223" cy="3737077"/>
              </a:xfrm>
            </p:grpSpPr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75839778-136C-421F-AB7A-4B5F1266BF49}"/>
                    </a:ext>
                  </a:extLst>
                </p:cNvPr>
                <p:cNvGrpSpPr/>
                <p:nvPr/>
              </p:nvGrpSpPr>
              <p:grpSpPr>
                <a:xfrm>
                  <a:off x="3001486" y="1980546"/>
                  <a:ext cx="1018223" cy="919598"/>
                  <a:chOff x="3066097" y="564246"/>
                  <a:chExt cx="1018223" cy="919598"/>
                </a:xfrm>
              </p:grpSpPr>
              <p:sp>
                <p:nvSpPr>
                  <p:cNvPr id="42" name="椭圆 41">
                    <a:extLst>
                      <a:ext uri="{FF2B5EF4-FFF2-40B4-BE49-F238E27FC236}">
                        <a16:creationId xmlns:a16="http://schemas.microsoft.com/office/drawing/2014/main" id="{F0EC0E03-D468-4FBD-9450-47EA3A3E676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066097" y="579967"/>
                    <a:ext cx="1018223" cy="90387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5400">
                    <a:solidFill>
                      <a:srgbClr val="377EB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graphicFrame>
                <p:nvGraphicFramePr>
                  <p:cNvPr id="43" name="对象 42">
                    <a:extLst>
                      <a:ext uri="{FF2B5EF4-FFF2-40B4-BE49-F238E27FC236}">
                        <a16:creationId xmlns:a16="http://schemas.microsoft.com/office/drawing/2014/main" id="{6BC6AE1D-44A0-445D-B1F6-8F62F3FD4B7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469799" y="564246"/>
                  <a:ext cx="203200" cy="2794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235" name="Equation" r:id="rId26" imgW="203040" imgH="279360" progId="Equation.DSMT4">
                          <p:embed/>
                        </p:oleObj>
                      </mc:Choice>
                      <mc:Fallback>
                        <p:oleObj name="Equation" r:id="rId26" imgW="203040" imgH="279360" progId="Equation.DSMT4">
                          <p:embed/>
                          <p:pic>
                            <p:nvPicPr>
                              <p:cNvPr id="43" name="对象 42">
                                <a:extLst>
                                  <a:ext uri="{FF2B5EF4-FFF2-40B4-BE49-F238E27FC236}">
                                    <a16:creationId xmlns:a16="http://schemas.microsoft.com/office/drawing/2014/main" id="{6BC6AE1D-44A0-445D-B1F6-8F62F3FD4B71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69799" y="564246"/>
                                <a:ext cx="203200" cy="279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4" name="对象 43">
                    <a:extLst>
                      <a:ext uri="{FF2B5EF4-FFF2-40B4-BE49-F238E27FC236}">
                        <a16:creationId xmlns:a16="http://schemas.microsoft.com/office/drawing/2014/main" id="{E84AA97D-0AF7-4017-8545-E2D08229FDC2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489008" y="907627"/>
                  <a:ext cx="165100" cy="1143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236" name="Equation" r:id="rId28" imgW="164880" imgH="114120" progId="Equation.DSMT4">
                          <p:embed/>
                        </p:oleObj>
                      </mc:Choice>
                      <mc:Fallback>
                        <p:oleObj name="Equation" r:id="rId28" imgW="164880" imgH="114120" progId="Equation.DSMT4">
                          <p:embed/>
                          <p:pic>
                            <p:nvPicPr>
                              <p:cNvPr id="44" name="对象 43">
                                <a:extLst>
                                  <a:ext uri="{FF2B5EF4-FFF2-40B4-BE49-F238E27FC236}">
                                    <a16:creationId xmlns:a16="http://schemas.microsoft.com/office/drawing/2014/main" id="{E84AA97D-0AF7-4017-8545-E2D08229FDC2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89008" y="907627"/>
                                <a:ext cx="165100" cy="1143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5" name="对象 44">
                    <a:extLst>
                      <a:ext uri="{FF2B5EF4-FFF2-40B4-BE49-F238E27FC236}">
                        <a16:creationId xmlns:a16="http://schemas.microsoft.com/office/drawing/2014/main" id="{985F4C0E-F1F3-40B1-BBC3-43DDB1B2556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152775" y="1085850"/>
                  <a:ext cx="8382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237" name="Equation" r:id="rId29" imgW="838080" imgH="253800" progId="Equation.DSMT4">
                          <p:embed/>
                        </p:oleObj>
                      </mc:Choice>
                      <mc:Fallback>
                        <p:oleObj name="Equation" r:id="rId29" imgW="838080" imgH="253800" progId="Equation.DSMT4">
                          <p:embed/>
                          <p:pic>
                            <p:nvPicPr>
                              <p:cNvPr id="45" name="对象 44">
                                <a:extLst>
                                  <a:ext uri="{FF2B5EF4-FFF2-40B4-BE49-F238E27FC236}">
                                    <a16:creationId xmlns:a16="http://schemas.microsoft.com/office/drawing/2014/main" id="{985F4C0E-F1F3-40B1-BBC3-43DDB1B25563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52775" y="1085850"/>
                                <a:ext cx="8382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id="{CCAD5554-3E16-4198-8C77-7DD0C28DBEC8}"/>
                    </a:ext>
                  </a:extLst>
                </p:cNvPr>
                <p:cNvGrpSpPr/>
                <p:nvPr/>
              </p:nvGrpSpPr>
              <p:grpSpPr>
                <a:xfrm>
                  <a:off x="3001486" y="4797425"/>
                  <a:ext cx="1018223" cy="920198"/>
                  <a:chOff x="3066097" y="563646"/>
                  <a:chExt cx="1018223" cy="920198"/>
                </a:xfrm>
              </p:grpSpPr>
              <p:sp>
                <p:nvSpPr>
                  <p:cNvPr id="52" name="椭圆 51">
                    <a:extLst>
                      <a:ext uri="{FF2B5EF4-FFF2-40B4-BE49-F238E27FC236}">
                        <a16:creationId xmlns:a16="http://schemas.microsoft.com/office/drawing/2014/main" id="{512306EF-2EDB-464A-A8F8-2160AC13CD9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066097" y="579967"/>
                    <a:ext cx="1018223" cy="90387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5400">
                    <a:solidFill>
                      <a:srgbClr val="377EB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graphicFrame>
                <p:nvGraphicFramePr>
                  <p:cNvPr id="53" name="对象 52">
                    <a:extLst>
                      <a:ext uri="{FF2B5EF4-FFF2-40B4-BE49-F238E27FC236}">
                        <a16:creationId xmlns:a16="http://schemas.microsoft.com/office/drawing/2014/main" id="{E72549A0-FDDE-45B9-8128-86C2743E677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470910" y="563646"/>
                  <a:ext cx="203200" cy="2794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238" name="Equation" r:id="rId31" imgW="203040" imgH="279360" progId="Equation.DSMT4">
                          <p:embed/>
                        </p:oleObj>
                      </mc:Choice>
                      <mc:Fallback>
                        <p:oleObj name="Equation" r:id="rId31" imgW="203040" imgH="279360" progId="Equation.DSMT4">
                          <p:embed/>
                          <p:pic>
                            <p:nvPicPr>
                              <p:cNvPr id="53" name="对象 52">
                                <a:extLst>
                                  <a:ext uri="{FF2B5EF4-FFF2-40B4-BE49-F238E27FC236}">
                                    <a16:creationId xmlns:a16="http://schemas.microsoft.com/office/drawing/2014/main" id="{E72549A0-FDDE-45B9-8128-86C2743E677C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70910" y="563646"/>
                                <a:ext cx="203200" cy="279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4" name="对象 53">
                    <a:extLst>
                      <a:ext uri="{FF2B5EF4-FFF2-40B4-BE49-F238E27FC236}">
                        <a16:creationId xmlns:a16="http://schemas.microsoft.com/office/drawing/2014/main" id="{3289201A-5410-444C-BA14-698A35B299D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489008" y="907627"/>
                  <a:ext cx="165100" cy="1143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239" name="Equation" r:id="rId33" imgW="164880" imgH="114120" progId="Equation.DSMT4">
                          <p:embed/>
                        </p:oleObj>
                      </mc:Choice>
                      <mc:Fallback>
                        <p:oleObj name="Equation" r:id="rId33" imgW="164880" imgH="114120" progId="Equation.DSMT4">
                          <p:embed/>
                          <p:pic>
                            <p:nvPicPr>
                              <p:cNvPr id="54" name="对象 53">
                                <a:extLst>
                                  <a:ext uri="{FF2B5EF4-FFF2-40B4-BE49-F238E27FC236}">
                                    <a16:creationId xmlns:a16="http://schemas.microsoft.com/office/drawing/2014/main" id="{3289201A-5410-444C-BA14-698A35B299D7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89008" y="907627"/>
                                <a:ext cx="165100" cy="1143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5" name="对象 54">
                    <a:extLst>
                      <a:ext uri="{FF2B5EF4-FFF2-40B4-BE49-F238E27FC236}">
                        <a16:creationId xmlns:a16="http://schemas.microsoft.com/office/drawing/2014/main" id="{C1E9D38F-73A1-4F58-BC11-D0714CEA444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152775" y="1085850"/>
                  <a:ext cx="8382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240" name="Equation" r:id="rId34" imgW="838080" imgH="253800" progId="Equation.DSMT4">
                          <p:embed/>
                        </p:oleObj>
                      </mc:Choice>
                      <mc:Fallback>
                        <p:oleObj name="Equation" r:id="rId34" imgW="838080" imgH="253800" progId="Equation.DSMT4">
                          <p:embed/>
                          <p:pic>
                            <p:nvPicPr>
                              <p:cNvPr id="55" name="对象 54">
                                <a:extLst>
                                  <a:ext uri="{FF2B5EF4-FFF2-40B4-BE49-F238E27FC236}">
                                    <a16:creationId xmlns:a16="http://schemas.microsoft.com/office/drawing/2014/main" id="{C1E9D38F-73A1-4F58-BC11-D0714CEA4445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52775" y="1085850"/>
                                <a:ext cx="8382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A9220EC8-EE09-4290-92D3-DBB3BE0AFAB3}"/>
                    </a:ext>
                  </a:extLst>
                </p:cNvPr>
                <p:cNvGrpSpPr/>
                <p:nvPr/>
              </p:nvGrpSpPr>
              <p:grpSpPr>
                <a:xfrm>
                  <a:off x="3001486" y="3396846"/>
                  <a:ext cx="1018223" cy="903877"/>
                  <a:chOff x="4135437" y="3385345"/>
                  <a:chExt cx="1018223" cy="903877"/>
                </a:xfrm>
              </p:grpSpPr>
              <p:sp>
                <p:nvSpPr>
                  <p:cNvPr id="47" name="椭圆 46">
                    <a:extLst>
                      <a:ext uri="{FF2B5EF4-FFF2-40B4-BE49-F238E27FC236}">
                        <a16:creationId xmlns:a16="http://schemas.microsoft.com/office/drawing/2014/main" id="{2BD897CD-87AF-448D-9FBD-4647C627799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135437" y="3385345"/>
                    <a:ext cx="1018223" cy="90387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5400">
                    <a:solidFill>
                      <a:srgbClr val="377EB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graphicFrame>
                <p:nvGraphicFramePr>
                  <p:cNvPr id="56" name="对象 55">
                    <a:extLst>
                      <a:ext uri="{FF2B5EF4-FFF2-40B4-BE49-F238E27FC236}">
                        <a16:creationId xmlns:a16="http://schemas.microsoft.com/office/drawing/2014/main" id="{91048F03-ED60-4FB2-A38F-B2C9B46AA18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517548" y="3767433"/>
                  <a:ext cx="254000" cy="139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241" name="Equation" r:id="rId35" imgW="254539" imgH="140405" progId="Equation.DSMT4">
                          <p:embed/>
                        </p:oleObj>
                      </mc:Choice>
                      <mc:Fallback>
                        <p:oleObj name="Equation" r:id="rId35" imgW="254539" imgH="140405" progId="Equation.DSMT4">
                          <p:embed/>
                          <p:pic>
                            <p:nvPicPr>
                              <p:cNvPr id="56" name="对象 55">
                                <a:extLst>
                                  <a:ext uri="{FF2B5EF4-FFF2-40B4-BE49-F238E27FC236}">
                                    <a16:creationId xmlns:a16="http://schemas.microsoft.com/office/drawing/2014/main" id="{91048F03-ED60-4FB2-A38F-B2C9B46AA183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517548" y="3767433"/>
                                <a:ext cx="254000" cy="1397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3E25C8C5-B491-4187-8B66-F7F59B086407}"/>
                  </a:ext>
                </a:extLst>
              </p:cNvPr>
              <p:cNvGrpSpPr/>
              <p:nvPr/>
            </p:nvGrpSpPr>
            <p:grpSpPr>
              <a:xfrm>
                <a:off x="5381229" y="1166278"/>
                <a:ext cx="949960" cy="843280"/>
                <a:chOff x="5381229" y="1166278"/>
                <a:chExt cx="949960" cy="843280"/>
              </a:xfrm>
            </p:grpSpPr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A975FCA0-7CF2-4BB6-9C4F-4B3791E5D42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381229" y="1166278"/>
                  <a:ext cx="949960" cy="84328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rgbClr val="4DAF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60" name="对象 59">
                  <a:extLst>
                    <a:ext uri="{FF2B5EF4-FFF2-40B4-BE49-F238E27FC236}">
                      <a16:creationId xmlns:a16="http://schemas.microsoft.com/office/drawing/2014/main" id="{1946CD62-30CA-4961-A25F-D2D22F435B5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73659" y="1206896"/>
                <a:ext cx="165100" cy="165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42" name="Equation" r:id="rId37" imgW="164880" imgH="164880" progId="Equation.DSMT4">
                        <p:embed/>
                      </p:oleObj>
                    </mc:Choice>
                    <mc:Fallback>
                      <p:oleObj name="Equation" r:id="rId37" imgW="164880" imgH="164880" progId="Equation.DSMT4">
                        <p:embed/>
                        <p:pic>
                          <p:nvPicPr>
                            <p:cNvPr id="60" name="对象 59">
                              <a:extLst>
                                <a:ext uri="{FF2B5EF4-FFF2-40B4-BE49-F238E27FC236}">
                                  <a16:creationId xmlns:a16="http://schemas.microsoft.com/office/drawing/2014/main" id="{1946CD62-30CA-4961-A25F-D2D22F435B5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3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73659" y="1206896"/>
                              <a:ext cx="165100" cy="165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1" name="对象 60">
                  <a:extLst>
                    <a:ext uri="{FF2B5EF4-FFF2-40B4-BE49-F238E27FC236}">
                      <a16:creationId xmlns:a16="http://schemas.microsoft.com/office/drawing/2014/main" id="{D554EF8C-C5AD-469F-B12F-CF28683D1BF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73659" y="1493938"/>
                <a:ext cx="165100" cy="114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43" name="Equation" r:id="rId39" imgW="164880" imgH="114120" progId="Equation.DSMT4">
                        <p:embed/>
                      </p:oleObj>
                    </mc:Choice>
                    <mc:Fallback>
                      <p:oleObj name="Equation" r:id="rId39" imgW="164880" imgH="114120" progId="Equation.DSMT4">
                        <p:embed/>
                        <p:pic>
                          <p:nvPicPr>
                            <p:cNvPr id="61" name="对象 60">
                              <a:extLst>
                                <a:ext uri="{FF2B5EF4-FFF2-40B4-BE49-F238E27FC236}">
                                  <a16:creationId xmlns:a16="http://schemas.microsoft.com/office/drawing/2014/main" id="{D554EF8C-C5AD-469F-B12F-CF28683D1BF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73659" y="1493938"/>
                              <a:ext cx="165100" cy="114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2" name="对象 61">
                  <a:extLst>
                    <a:ext uri="{FF2B5EF4-FFF2-40B4-BE49-F238E27FC236}">
                      <a16:creationId xmlns:a16="http://schemas.microsoft.com/office/drawing/2014/main" id="{51952470-E486-4530-BBF0-670A64521A8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513309" y="1691084"/>
                <a:ext cx="685800" cy="215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44" name="Equation" r:id="rId40" imgW="685800" imgH="215640" progId="Equation.DSMT4">
                        <p:embed/>
                      </p:oleObj>
                    </mc:Choice>
                    <mc:Fallback>
                      <p:oleObj name="Equation" r:id="rId40" imgW="685800" imgH="215640" progId="Equation.DSMT4">
                        <p:embed/>
                        <p:pic>
                          <p:nvPicPr>
                            <p:cNvPr id="62" name="对象 61">
                              <a:extLst>
                                <a:ext uri="{FF2B5EF4-FFF2-40B4-BE49-F238E27FC236}">
                                  <a16:creationId xmlns:a16="http://schemas.microsoft.com/office/drawing/2014/main" id="{51952470-E486-4530-BBF0-670A64521A8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13309" y="1691084"/>
                              <a:ext cx="685800" cy="215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72C5F55B-62F9-4907-9BA9-B195F8A7BC70}"/>
                  </a:ext>
                </a:extLst>
              </p:cNvPr>
              <p:cNvGrpSpPr/>
              <p:nvPr/>
            </p:nvGrpSpPr>
            <p:grpSpPr>
              <a:xfrm>
                <a:off x="5381229" y="2881243"/>
                <a:ext cx="949960" cy="843280"/>
                <a:chOff x="5381229" y="2881243"/>
                <a:chExt cx="949960" cy="843280"/>
              </a:xfrm>
            </p:grpSpPr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EC821DA0-FED9-412E-8244-DDD65C775F6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381229" y="2881243"/>
                  <a:ext cx="949960" cy="84328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rgbClr val="E41A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65" name="对象 64">
                  <a:extLst>
                    <a:ext uri="{FF2B5EF4-FFF2-40B4-BE49-F238E27FC236}">
                      <a16:creationId xmlns:a16="http://schemas.microsoft.com/office/drawing/2014/main" id="{3CCCEC5A-C4B5-4A28-99DE-0996F67E52D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79454" y="2922588"/>
                <a:ext cx="152400" cy="165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45" name="Equation" r:id="rId42" imgW="152280" imgH="164880" progId="Equation.DSMT4">
                        <p:embed/>
                      </p:oleObj>
                    </mc:Choice>
                    <mc:Fallback>
                      <p:oleObj name="Equation" r:id="rId42" imgW="152280" imgH="164880" progId="Equation.DSMT4">
                        <p:embed/>
                        <p:pic>
                          <p:nvPicPr>
                            <p:cNvPr id="65" name="对象 64">
                              <a:extLst>
                                <a:ext uri="{FF2B5EF4-FFF2-40B4-BE49-F238E27FC236}">
                                  <a16:creationId xmlns:a16="http://schemas.microsoft.com/office/drawing/2014/main" id="{3CCCEC5A-C4B5-4A28-99DE-0996F67E52D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79454" y="2922588"/>
                              <a:ext cx="152400" cy="165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6" name="对象 65">
                  <a:extLst>
                    <a:ext uri="{FF2B5EF4-FFF2-40B4-BE49-F238E27FC236}">
                      <a16:creationId xmlns:a16="http://schemas.microsoft.com/office/drawing/2014/main" id="{E6560AB3-FB40-4AD8-AB9D-F1380E65B0C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73659" y="3208903"/>
                <a:ext cx="165100" cy="114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46" name="Equation" r:id="rId44" imgW="164880" imgH="114120" progId="Equation.DSMT4">
                        <p:embed/>
                      </p:oleObj>
                    </mc:Choice>
                    <mc:Fallback>
                      <p:oleObj name="Equation" r:id="rId44" imgW="164880" imgH="114120" progId="Equation.DSMT4">
                        <p:embed/>
                        <p:pic>
                          <p:nvPicPr>
                            <p:cNvPr id="66" name="对象 65">
                              <a:extLst>
                                <a:ext uri="{FF2B5EF4-FFF2-40B4-BE49-F238E27FC236}">
                                  <a16:creationId xmlns:a16="http://schemas.microsoft.com/office/drawing/2014/main" id="{E6560AB3-FB40-4AD8-AB9D-F1380E65B0C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73659" y="3208903"/>
                              <a:ext cx="165100" cy="114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7" name="对象 66">
                  <a:extLst>
                    <a:ext uri="{FF2B5EF4-FFF2-40B4-BE49-F238E27FC236}">
                      <a16:creationId xmlns:a16="http://schemas.microsoft.com/office/drawing/2014/main" id="{6D18E743-8D8A-4EDD-AB76-391F7987AE8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513309" y="3406049"/>
                <a:ext cx="685800" cy="215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47" name="Equation" r:id="rId45" imgW="685800" imgH="215640" progId="Equation.DSMT4">
                        <p:embed/>
                      </p:oleObj>
                    </mc:Choice>
                    <mc:Fallback>
                      <p:oleObj name="Equation" r:id="rId45" imgW="685800" imgH="215640" progId="Equation.DSMT4">
                        <p:embed/>
                        <p:pic>
                          <p:nvPicPr>
                            <p:cNvPr id="67" name="对象 66">
                              <a:extLst>
                                <a:ext uri="{FF2B5EF4-FFF2-40B4-BE49-F238E27FC236}">
                                  <a16:creationId xmlns:a16="http://schemas.microsoft.com/office/drawing/2014/main" id="{6D18E743-8D8A-4EDD-AB76-391F7987AE8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13309" y="3406049"/>
                              <a:ext cx="685800" cy="215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69" name="直接箭头连接符 68">
                <a:extLst>
                  <a:ext uri="{FF2B5EF4-FFF2-40B4-BE49-F238E27FC236}">
                    <a16:creationId xmlns:a16="http://schemas.microsoft.com/office/drawing/2014/main" id="{FE88C088-894D-49C0-AA50-1BC68593B252}"/>
                  </a:ext>
                </a:extLst>
              </p:cNvPr>
              <p:cNvCxnSpPr>
                <a:cxnSpLocks/>
                <a:stCxn id="36" idx="4"/>
                <a:endCxn id="43" idx="0"/>
              </p:cNvCxnSpPr>
              <p:nvPr/>
            </p:nvCxnSpPr>
            <p:spPr>
              <a:xfrm flipH="1">
                <a:off x="3506788" y="1483844"/>
                <a:ext cx="3810" cy="496702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B88A0CD3-DAB3-433E-84A9-2EEDDDDF4E3C}"/>
                  </a:ext>
                </a:extLst>
              </p:cNvPr>
              <p:cNvCxnSpPr>
                <a:cxnSpLocks/>
                <a:stCxn id="42" idx="4"/>
                <a:endCxn id="47" idx="0"/>
              </p:cNvCxnSpPr>
              <p:nvPr/>
            </p:nvCxnSpPr>
            <p:spPr>
              <a:xfrm>
                <a:off x="3510598" y="2900144"/>
                <a:ext cx="0" cy="496702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0AB7074F-487C-466B-B535-E1E40F5AA725}"/>
                  </a:ext>
                </a:extLst>
              </p:cNvPr>
              <p:cNvCxnSpPr>
                <a:cxnSpLocks/>
                <a:stCxn id="47" idx="4"/>
                <a:endCxn id="52" idx="0"/>
              </p:cNvCxnSpPr>
              <p:nvPr/>
            </p:nvCxnSpPr>
            <p:spPr>
              <a:xfrm>
                <a:off x="3510598" y="4300723"/>
                <a:ext cx="0" cy="513023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4E74D707-8B52-4644-BB3C-BDF67AC8C024}"/>
                  </a:ext>
                </a:extLst>
              </p:cNvPr>
              <p:cNvCxnSpPr>
                <a:stCxn id="36" idx="5"/>
                <a:endCxn id="64" idx="1"/>
              </p:cNvCxnSpPr>
              <p:nvPr/>
            </p:nvCxnSpPr>
            <p:spPr>
              <a:xfrm>
                <a:off x="3870594" y="1351474"/>
                <a:ext cx="1649753" cy="1653264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C8DF7A0A-DC6F-4634-9617-0D8B5AE9C34F}"/>
                  </a:ext>
                </a:extLst>
              </p:cNvPr>
              <p:cNvCxnSpPr>
                <a:stCxn id="42" idx="5"/>
                <a:endCxn id="64" idx="2"/>
              </p:cNvCxnSpPr>
              <p:nvPr/>
            </p:nvCxnSpPr>
            <p:spPr>
              <a:xfrm>
                <a:off x="3870594" y="2767774"/>
                <a:ext cx="1510635" cy="535109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823337AC-D7FC-4B50-9859-E70A8EDF42A7}"/>
                  </a:ext>
                </a:extLst>
              </p:cNvPr>
              <p:cNvCxnSpPr>
                <a:cxnSpLocks/>
                <a:stCxn id="47" idx="6"/>
                <a:endCxn id="64" idx="3"/>
              </p:cNvCxnSpPr>
              <p:nvPr/>
            </p:nvCxnSpPr>
            <p:spPr>
              <a:xfrm flipV="1">
                <a:off x="4019709" y="3601028"/>
                <a:ext cx="1500638" cy="247757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>
                <a:extLst>
                  <a:ext uri="{FF2B5EF4-FFF2-40B4-BE49-F238E27FC236}">
                    <a16:creationId xmlns:a16="http://schemas.microsoft.com/office/drawing/2014/main" id="{F8F1D601-E349-4BCC-95FA-809BAD6E00EF}"/>
                  </a:ext>
                </a:extLst>
              </p:cNvPr>
              <p:cNvCxnSpPr>
                <a:stCxn id="52" idx="6"/>
                <a:endCxn id="64" idx="4"/>
              </p:cNvCxnSpPr>
              <p:nvPr/>
            </p:nvCxnSpPr>
            <p:spPr>
              <a:xfrm flipV="1">
                <a:off x="4019709" y="3724523"/>
                <a:ext cx="1836500" cy="1541162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D7E3E795-E5D4-42F8-BBA9-EB66C0886F96}"/>
                  </a:ext>
                </a:extLst>
              </p:cNvPr>
              <p:cNvCxnSpPr>
                <a:stCxn id="5" idx="2"/>
                <a:endCxn id="64" idx="7"/>
              </p:cNvCxnSpPr>
              <p:nvPr/>
            </p:nvCxnSpPr>
            <p:spPr>
              <a:xfrm flipH="1">
                <a:off x="6192071" y="1219412"/>
                <a:ext cx="1598427" cy="1785326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BE180768-1875-4DD2-ABC0-DA96E950EB99}"/>
                  </a:ext>
                </a:extLst>
              </p:cNvPr>
              <p:cNvCxnSpPr>
                <a:stCxn id="20" idx="2"/>
                <a:endCxn id="64" idx="6"/>
              </p:cNvCxnSpPr>
              <p:nvPr/>
            </p:nvCxnSpPr>
            <p:spPr>
              <a:xfrm flipH="1">
                <a:off x="6331189" y="2542576"/>
                <a:ext cx="1459309" cy="760307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AD65765B-9F87-431E-A538-BFAE8F51674B}"/>
                  </a:ext>
                </a:extLst>
              </p:cNvPr>
              <p:cNvCxnSpPr>
                <a:cxnSpLocks/>
                <a:stCxn id="25" idx="2"/>
                <a:endCxn id="64" idx="5"/>
              </p:cNvCxnSpPr>
              <p:nvPr/>
            </p:nvCxnSpPr>
            <p:spPr>
              <a:xfrm flipH="1" flipV="1">
                <a:off x="6192071" y="3601028"/>
                <a:ext cx="1598427" cy="248625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1A30FE00-A421-4372-8530-A09E595FDAB6}"/>
                  </a:ext>
                </a:extLst>
              </p:cNvPr>
              <p:cNvCxnSpPr>
                <a:stCxn id="30" idx="2"/>
              </p:cNvCxnSpPr>
              <p:nvPr/>
            </p:nvCxnSpPr>
            <p:spPr>
              <a:xfrm flipH="1" flipV="1">
                <a:off x="6012074" y="3704194"/>
                <a:ext cx="1778424" cy="1468622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59CE88ED-8EE2-409B-ADA2-A042DCD8F285}"/>
                  </a:ext>
                </a:extLst>
              </p:cNvPr>
              <p:cNvCxnSpPr>
                <a:stCxn id="59" idx="4"/>
                <a:endCxn id="64" idx="0"/>
              </p:cNvCxnSpPr>
              <p:nvPr/>
            </p:nvCxnSpPr>
            <p:spPr>
              <a:xfrm>
                <a:off x="5856209" y="2009558"/>
                <a:ext cx="0" cy="871685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79B41F4-F40A-4795-B4C5-BFEE54CFF375}"/>
                </a:ext>
              </a:extLst>
            </p:cNvPr>
            <p:cNvSpPr txBox="1"/>
            <p:nvPr/>
          </p:nvSpPr>
          <p:spPr>
            <a:xfrm>
              <a:off x="5297153" y="4586398"/>
              <a:ext cx="2327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位移探测概率模型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E1B3809-0012-4F46-A895-D85901F2491D}"/>
              </a:ext>
            </a:extLst>
          </p:cNvPr>
          <p:cNvGrpSpPr/>
          <p:nvPr/>
        </p:nvGrpSpPr>
        <p:grpSpPr>
          <a:xfrm>
            <a:off x="3934090" y="5396152"/>
            <a:ext cx="4483603" cy="973441"/>
            <a:chOff x="4298889" y="5252429"/>
            <a:chExt cx="4483603" cy="97344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25D8A21-7ADC-480D-A50F-3175FC775B58}"/>
                </a:ext>
              </a:extLst>
            </p:cNvPr>
            <p:cNvSpPr/>
            <p:nvPr/>
          </p:nvSpPr>
          <p:spPr>
            <a:xfrm>
              <a:off x="4298889" y="5252429"/>
              <a:ext cx="4483603" cy="949480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507B290-1D60-4340-A14A-5EB7D82D313C}"/>
                </a:ext>
              </a:extLst>
            </p:cNvPr>
            <p:cNvSpPr txBox="1"/>
            <p:nvPr/>
          </p:nvSpPr>
          <p:spPr>
            <a:xfrm>
              <a:off x="5239952" y="5887316"/>
              <a:ext cx="2441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马尔可夫链蒙特卡罗采样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F264B9CF-F37D-47ED-ACC6-FAFE581ADE0F}"/>
                </a:ext>
              </a:extLst>
            </p:cNvPr>
            <p:cNvSpPr>
              <a:spLocks/>
            </p:cNvSpPr>
            <p:nvPr/>
          </p:nvSpPr>
          <p:spPr>
            <a:xfrm>
              <a:off x="4430415" y="5281978"/>
              <a:ext cx="1966326" cy="60327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Metropolis-Hasting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470A1E78-42A4-460D-BE5B-2C71E2A7FDDC}"/>
                </a:ext>
              </a:extLst>
            </p:cNvPr>
            <p:cNvSpPr>
              <a:spLocks/>
            </p:cNvSpPr>
            <p:nvPr/>
          </p:nvSpPr>
          <p:spPr>
            <a:xfrm>
              <a:off x="6685710" y="5281978"/>
              <a:ext cx="1966326" cy="60327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No-U-Turn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110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139</Words>
  <Application>Microsoft Office PowerPoint</Application>
  <PresentationFormat>宽屏</PresentationFormat>
  <Paragraphs>69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沈楠</dc:creator>
  <cp:lastModifiedBy>Administrator</cp:lastModifiedBy>
  <cp:revision>45</cp:revision>
  <dcterms:created xsi:type="dcterms:W3CDTF">2020-11-14T01:56:27Z</dcterms:created>
  <dcterms:modified xsi:type="dcterms:W3CDTF">2021-10-28T10:16:44Z</dcterms:modified>
</cp:coreProperties>
</file>