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61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61C2-CF55-4D28-8DE3-C0750C39A3B3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BA70-C835-4821-89A5-3906714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3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00009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smtClean="0"/>
              <a:t>篇 </a:t>
            </a:r>
            <a:r>
              <a:rPr lang="zh-CN" altLang="en-US" smtClean="0"/>
              <a:t>组合导航</a:t>
            </a:r>
            <a:r>
              <a:rPr lang="zh-CN" altLang="en-US"/>
              <a:t>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solidFill>
                  <a:srgbClr val="0000CC"/>
                </a:solidFill>
              </a:rPr>
              <a:t>第</a:t>
            </a:r>
            <a:r>
              <a:rPr lang="zh-CN" altLang="en-US" sz="3200" dirty="0">
                <a:solidFill>
                  <a:srgbClr val="0000CC"/>
                </a:solidFill>
              </a:rPr>
              <a:t>二</a:t>
            </a:r>
            <a:r>
              <a:rPr lang="zh-CN" altLang="en-US" sz="3200" dirty="0" smtClean="0">
                <a:solidFill>
                  <a:srgbClr val="0000CC"/>
                </a:solidFill>
              </a:rPr>
              <a:t>节 组合导航融合算法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濮国梁</a:t>
            </a:r>
            <a:endParaRPr lang="en-US" altLang="zh-CN" dirty="0" smtClean="0"/>
          </a:p>
          <a:p>
            <a:r>
              <a:rPr lang="zh-CN" altLang="en-US" dirty="0" smtClean="0"/>
              <a:t>北京大学工学院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412776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航空航天导航导论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本节结束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</TotalTime>
  <Words>14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第四篇 组合导航技术 第二节 组合导航融合算法</vt:lpstr>
      <vt:lpstr>本节结束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</dc:creator>
  <cp:lastModifiedBy>gy</cp:lastModifiedBy>
  <cp:revision>149</cp:revision>
  <dcterms:created xsi:type="dcterms:W3CDTF">2014-02-15T02:28:57Z</dcterms:created>
  <dcterms:modified xsi:type="dcterms:W3CDTF">2014-10-26T07:12:25Z</dcterms:modified>
</cp:coreProperties>
</file>