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71" r:id="rId2"/>
    <p:sldId id="872" r:id="rId3"/>
    <p:sldId id="873" r:id="rId4"/>
    <p:sldId id="874" r:id="rId5"/>
    <p:sldId id="875" r:id="rId6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00FF"/>
    <a:srgbClr val="0000CC"/>
    <a:srgbClr val="008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38" d="100"/>
          <a:sy n="138" d="100"/>
        </p:scale>
        <p:origin x="130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2024/3/4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2024/3/4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2FA087CB-B006-46CE-8BD6-190EAA043D3C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02753-9E78-43C7-BAC7-3FEC6BF4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Pocket SDR Signal IDs</a:t>
            </a:r>
          </a:p>
        </p:txBody>
      </p:sp>
      <p:sp>
        <p:nvSpPr>
          <p:cNvPr id="2" name="Text Box 52">
            <a:extLst>
              <a:ext uri="{FF2B5EF4-FFF2-40B4-BE49-F238E27FC236}">
                <a16:creationId xmlns:a16="http://schemas.microsoft.com/office/drawing/2014/main" id="{9800051E-D0E1-6B5B-B317-C1328491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049180"/>
            <a:ext cx="2268252" cy="74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0.9     2024-01-05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0.10   2024-01-12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0.11   2024-01-25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0.12   2024-03-31</a:t>
            </a:r>
          </a:p>
        </p:txBody>
      </p:sp>
    </p:spTree>
    <p:extLst>
      <p:ext uri="{BB962C8B-B14F-4D97-AF65-F5344CB8AC3E}">
        <p14:creationId xmlns:p14="http://schemas.microsoft.com/office/powerpoint/2010/main" val="42324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(1/3)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76555"/>
              </p:ext>
            </p:extLst>
          </p:nvPr>
        </p:nvGraphicFramePr>
        <p:xfrm>
          <a:off x="431540" y="1736812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r>
                        <a:rPr kumimoji="1"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L1C/A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G1OCD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L2C/A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G2OCP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7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 ... +6}, *3 Military Signal, *4 Secured Service Signal, ** </a:t>
            </a:r>
            <a:r>
              <a:rPr lang="en-US" altLang="ja-JP" sz="900">
                <a:latin typeface="+mj-lt"/>
                <a:ea typeface="ＭＳ 明朝" pitchFamily="17" charset="-128"/>
              </a:rPr>
              <a:t>Odd FCN, *** (L1OF), (L2OF)</a:t>
            </a: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10134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(2/3)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9572"/>
              </p:ext>
            </p:extLst>
          </p:nvPr>
        </p:nvGraphicFramePr>
        <p:xfrm>
          <a:off x="431540" y="1736812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*5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B2I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8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*5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*6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*7 -167.2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*8 -162.4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*10 Authorized signal 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61168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(3/3)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00920"/>
              </p:ext>
            </p:extLst>
          </p:nvPr>
        </p:nvGraphicFramePr>
        <p:xfrm>
          <a:off x="431541" y="1736812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I1SD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CSBOC(6,1,4/33)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I1SP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800" dirty="0">
                          <a:effectLst/>
                          <a:latin typeface="+mj-lt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ISS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SBAS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13176"/>
            <a:ext cx="8532948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4797152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*10 Authorized signal, *11 ACE-BOC, *12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37710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24AB5BF-E57A-E2FB-8CD0-1681235AAFF8}"/>
              </a:ext>
            </a:extLst>
          </p:cNvPr>
          <p:cNvCxnSpPr>
            <a:cxnSpLocks/>
          </p:cNvCxnSpPr>
          <p:nvPr/>
        </p:nvCxnSpPr>
        <p:spPr>
          <a:xfrm>
            <a:off x="4693265" y="4138149"/>
            <a:ext cx="0" cy="18079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B01476F0-4680-8B87-FE8A-AC31BD50BA2D}"/>
              </a:ext>
            </a:extLst>
          </p:cNvPr>
          <p:cNvCxnSpPr>
            <a:cxnSpLocks/>
          </p:cNvCxnSpPr>
          <p:nvPr/>
        </p:nvCxnSpPr>
        <p:spPr>
          <a:xfrm>
            <a:off x="5794352" y="4134095"/>
            <a:ext cx="0" cy="18079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9DE234BE-23BB-ED5D-3123-45CFB193FAF1}"/>
              </a:ext>
            </a:extLst>
          </p:cNvPr>
          <p:cNvCxnSpPr>
            <a:cxnSpLocks/>
          </p:cNvCxnSpPr>
          <p:nvPr/>
        </p:nvCxnSpPr>
        <p:spPr>
          <a:xfrm>
            <a:off x="7092280" y="4134095"/>
            <a:ext cx="0" cy="18079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D299DBA2-B1D8-E07A-7E06-A4FE88E93D83}"/>
              </a:ext>
            </a:extLst>
          </p:cNvPr>
          <p:cNvCxnSpPr>
            <a:cxnSpLocks/>
          </p:cNvCxnSpPr>
          <p:nvPr/>
        </p:nvCxnSpPr>
        <p:spPr>
          <a:xfrm>
            <a:off x="7670506" y="4141880"/>
            <a:ext cx="0" cy="18079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75A8F705-58C1-89FC-36DE-AAA9D3AD3434}"/>
              </a:ext>
            </a:extLst>
          </p:cNvPr>
          <p:cNvCxnSpPr>
            <a:cxnSpLocks/>
          </p:cNvCxnSpPr>
          <p:nvPr/>
        </p:nvCxnSpPr>
        <p:spPr>
          <a:xfrm>
            <a:off x="3239539" y="4134096"/>
            <a:ext cx="0" cy="18079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8D4979E-EB87-8329-B28B-FAC96904DA0C}"/>
              </a:ext>
            </a:extLst>
          </p:cNvPr>
          <p:cNvCxnSpPr>
            <a:cxnSpLocks/>
          </p:cNvCxnSpPr>
          <p:nvPr/>
        </p:nvCxnSpPr>
        <p:spPr>
          <a:xfrm flipH="1">
            <a:off x="4644008" y="1405670"/>
            <a:ext cx="8773" cy="203773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2E9C7148-D103-A5AC-0060-B702ECE93D18}"/>
              </a:ext>
            </a:extLst>
          </p:cNvPr>
          <p:cNvCxnSpPr>
            <a:cxnSpLocks/>
          </p:cNvCxnSpPr>
          <p:nvPr/>
        </p:nvCxnSpPr>
        <p:spPr>
          <a:xfrm>
            <a:off x="6084168" y="1405670"/>
            <a:ext cx="0" cy="20480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56DE33CD-ABA9-FEEB-FF35-E30FDE00D6D8}"/>
              </a:ext>
            </a:extLst>
          </p:cNvPr>
          <p:cNvCxnSpPr>
            <a:cxnSpLocks/>
          </p:cNvCxnSpPr>
          <p:nvPr/>
        </p:nvCxnSpPr>
        <p:spPr>
          <a:xfrm>
            <a:off x="3818091" y="1405670"/>
            <a:ext cx="0" cy="203773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082D099-27F0-29C8-C9D2-CDA19E336E00}"/>
              </a:ext>
            </a:extLst>
          </p:cNvPr>
          <p:cNvCxnSpPr>
            <a:cxnSpLocks/>
          </p:cNvCxnSpPr>
          <p:nvPr/>
        </p:nvCxnSpPr>
        <p:spPr>
          <a:xfrm>
            <a:off x="1835696" y="4141881"/>
            <a:ext cx="0" cy="18079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9CA96A-BEC5-1C26-31EA-29BE3091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GNSS Signal Band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055CF0-25E7-1F72-1281-0BA42FC92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10B91-6492-4C08-AE87-F344306858DA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E2E8054-3463-7076-7393-083C8FA43F78}"/>
              </a:ext>
            </a:extLst>
          </p:cNvPr>
          <p:cNvGrpSpPr/>
          <p:nvPr/>
        </p:nvGrpSpPr>
        <p:grpSpPr>
          <a:xfrm>
            <a:off x="611560" y="5845616"/>
            <a:ext cx="7992888" cy="312237"/>
            <a:chOff x="611560" y="5301208"/>
            <a:chExt cx="7992888" cy="31223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C56E0FC-E52F-2A31-B3EF-5578CF2B9D4E}"/>
                </a:ext>
              </a:extLst>
            </p:cNvPr>
            <p:cNvSpPr/>
            <p:nvPr/>
          </p:nvSpPr>
          <p:spPr>
            <a:xfrm>
              <a:off x="863588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0C2DDBA-E87A-C532-A462-E123BE74B2E6}"/>
                </a:ext>
              </a:extLst>
            </p:cNvPr>
            <p:cNvSpPr/>
            <p:nvPr/>
          </p:nvSpPr>
          <p:spPr>
            <a:xfrm>
              <a:off x="1439652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9642024-2876-47CA-17AD-2B14A7A674C0}"/>
                </a:ext>
              </a:extLst>
            </p:cNvPr>
            <p:cNvSpPr/>
            <p:nvPr/>
          </p:nvSpPr>
          <p:spPr>
            <a:xfrm>
              <a:off x="2015716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D9B124D-4681-9FB1-F644-DBA608F7BB22}"/>
                </a:ext>
              </a:extLst>
            </p:cNvPr>
            <p:cNvSpPr/>
            <p:nvPr/>
          </p:nvSpPr>
          <p:spPr>
            <a:xfrm>
              <a:off x="2591780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93010E5-99C2-1C0A-240F-628323B730E1}"/>
                </a:ext>
              </a:extLst>
            </p:cNvPr>
            <p:cNvSpPr/>
            <p:nvPr/>
          </p:nvSpPr>
          <p:spPr>
            <a:xfrm>
              <a:off x="3167844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F7975F2-0EBD-C09C-D0A8-4299C4F1709E}"/>
                </a:ext>
              </a:extLst>
            </p:cNvPr>
            <p:cNvSpPr/>
            <p:nvPr/>
          </p:nvSpPr>
          <p:spPr>
            <a:xfrm>
              <a:off x="3743908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FCF6EC1-07E4-D45D-A5E1-903EB64CA6ED}"/>
                </a:ext>
              </a:extLst>
            </p:cNvPr>
            <p:cNvSpPr/>
            <p:nvPr/>
          </p:nvSpPr>
          <p:spPr>
            <a:xfrm>
              <a:off x="4319972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0B15FD-3472-1719-8878-3A237DBA9E68}"/>
                </a:ext>
              </a:extLst>
            </p:cNvPr>
            <p:cNvSpPr/>
            <p:nvPr/>
          </p:nvSpPr>
          <p:spPr>
            <a:xfrm>
              <a:off x="4896036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123BA13-6DCE-6277-98C6-07D80039B949}"/>
                </a:ext>
              </a:extLst>
            </p:cNvPr>
            <p:cNvSpPr/>
            <p:nvPr/>
          </p:nvSpPr>
          <p:spPr>
            <a:xfrm>
              <a:off x="5472100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5CE29FC-1FD3-9A3B-8875-CE2E8D016717}"/>
                </a:ext>
              </a:extLst>
            </p:cNvPr>
            <p:cNvSpPr/>
            <p:nvPr/>
          </p:nvSpPr>
          <p:spPr>
            <a:xfrm>
              <a:off x="6048164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F9CABAE-6FCF-0200-0AB7-50CC72683D4F}"/>
                </a:ext>
              </a:extLst>
            </p:cNvPr>
            <p:cNvSpPr/>
            <p:nvPr/>
          </p:nvSpPr>
          <p:spPr>
            <a:xfrm>
              <a:off x="6624228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A9721B1-0C5E-EE7B-7160-3C42D6E4EA3E}"/>
                </a:ext>
              </a:extLst>
            </p:cNvPr>
            <p:cNvSpPr/>
            <p:nvPr/>
          </p:nvSpPr>
          <p:spPr>
            <a:xfrm>
              <a:off x="7200292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4E18271-E70B-0B09-1EEA-8B57C09A886C}"/>
                </a:ext>
              </a:extLst>
            </p:cNvPr>
            <p:cNvSpPr/>
            <p:nvPr/>
          </p:nvSpPr>
          <p:spPr>
            <a:xfrm>
              <a:off x="7776356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B3935F80-42D8-7B47-37A9-96AF1CDEAF95}"/>
                </a:ext>
              </a:extLst>
            </p:cNvPr>
            <p:cNvSpPr txBox="1"/>
            <p:nvPr/>
          </p:nvSpPr>
          <p:spPr>
            <a:xfrm>
              <a:off x="611560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1160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302566BC-D410-4245-CDAB-93A9DC435086}"/>
                </a:ext>
              </a:extLst>
            </p:cNvPr>
            <p:cNvSpPr txBox="1"/>
            <p:nvPr/>
          </p:nvSpPr>
          <p:spPr>
            <a:xfrm>
              <a:off x="1187624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1170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3F6860B-7995-D2EB-93E7-40BC8582A616}"/>
                </a:ext>
              </a:extLst>
            </p:cNvPr>
            <p:cNvSpPr txBox="1"/>
            <p:nvPr/>
          </p:nvSpPr>
          <p:spPr>
            <a:xfrm>
              <a:off x="1763688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1180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7A1F3AF-AAB8-AED8-848F-EED804615077}"/>
                </a:ext>
              </a:extLst>
            </p:cNvPr>
            <p:cNvSpPr txBox="1"/>
            <p:nvPr/>
          </p:nvSpPr>
          <p:spPr>
            <a:xfrm>
              <a:off x="2339752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1190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BB053D1-2C4D-F1D8-B256-521D1A2CCA8E}"/>
                </a:ext>
              </a:extLst>
            </p:cNvPr>
            <p:cNvSpPr txBox="1"/>
            <p:nvPr/>
          </p:nvSpPr>
          <p:spPr>
            <a:xfrm>
              <a:off x="2915816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1200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BC1AD00-A105-3D2A-F9AA-953FD1C3DEDD}"/>
                </a:ext>
              </a:extLst>
            </p:cNvPr>
            <p:cNvSpPr txBox="1"/>
            <p:nvPr/>
          </p:nvSpPr>
          <p:spPr>
            <a:xfrm>
              <a:off x="3491880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1210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FC9EF11-465D-C76B-3138-A81EFBC9DB38}"/>
                </a:ext>
              </a:extLst>
            </p:cNvPr>
            <p:cNvSpPr txBox="1"/>
            <p:nvPr/>
          </p:nvSpPr>
          <p:spPr>
            <a:xfrm>
              <a:off x="4067944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1220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2457647-816F-8F6C-C600-A269738C2CFE}"/>
                </a:ext>
              </a:extLst>
            </p:cNvPr>
            <p:cNvSpPr txBox="1"/>
            <p:nvPr/>
          </p:nvSpPr>
          <p:spPr>
            <a:xfrm>
              <a:off x="4644008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1230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8DA773C-E57F-1E70-5F12-E01BAB7D2924}"/>
                </a:ext>
              </a:extLst>
            </p:cNvPr>
            <p:cNvSpPr txBox="1"/>
            <p:nvPr/>
          </p:nvSpPr>
          <p:spPr>
            <a:xfrm>
              <a:off x="5220072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1240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AC082D7-0507-EBBB-B9E3-8B52097F84E1}"/>
                </a:ext>
              </a:extLst>
            </p:cNvPr>
            <p:cNvSpPr txBox="1"/>
            <p:nvPr/>
          </p:nvSpPr>
          <p:spPr>
            <a:xfrm>
              <a:off x="5796136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1250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7217AB5-6375-5558-A744-33D016344057}"/>
                </a:ext>
              </a:extLst>
            </p:cNvPr>
            <p:cNvSpPr txBox="1"/>
            <p:nvPr/>
          </p:nvSpPr>
          <p:spPr>
            <a:xfrm>
              <a:off x="6372200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1260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63BA151-F096-B83F-1569-A7506CC867E4}"/>
                </a:ext>
              </a:extLst>
            </p:cNvPr>
            <p:cNvSpPr txBox="1"/>
            <p:nvPr/>
          </p:nvSpPr>
          <p:spPr>
            <a:xfrm>
              <a:off x="6948264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1270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2D36F23-B90B-2F2E-B026-F44C7D77E366}"/>
                </a:ext>
              </a:extLst>
            </p:cNvPr>
            <p:cNvSpPr txBox="1"/>
            <p:nvPr/>
          </p:nvSpPr>
          <p:spPr>
            <a:xfrm>
              <a:off x="7524328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1280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F865531-C7A1-2059-DCA5-0329A4F4148A}"/>
                </a:ext>
              </a:extLst>
            </p:cNvPr>
            <p:cNvSpPr txBox="1"/>
            <p:nvPr/>
          </p:nvSpPr>
          <p:spPr>
            <a:xfrm>
              <a:off x="8100392" y="5428779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1290</a:t>
              </a:r>
              <a:endParaRPr kumimoji="1" lang="ja-JP" altLang="en-US" sz="1200" b="1" dirty="0">
                <a:latin typeface="+mj-lt"/>
              </a:endParaRPr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774FC28-E645-378D-A4B6-3E005B06D8E6}"/>
              </a:ext>
            </a:extLst>
          </p:cNvPr>
          <p:cNvSpPr txBox="1"/>
          <p:nvPr/>
        </p:nvSpPr>
        <p:spPr>
          <a:xfrm>
            <a:off x="8018702" y="5558838"/>
            <a:ext cx="64807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200" dirty="0">
                <a:latin typeface="+mj-lt"/>
              </a:rPr>
              <a:t>(MHz)</a:t>
            </a:r>
            <a:endParaRPr lang="ja-JP" altLang="en-US" sz="1200" dirty="0">
              <a:latin typeface="+mj-lt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DB00222-618C-B543-2788-6F8CF0A3DBFB}"/>
              </a:ext>
            </a:extLst>
          </p:cNvPr>
          <p:cNvGrpSpPr/>
          <p:nvPr/>
        </p:nvGrpSpPr>
        <p:grpSpPr>
          <a:xfrm>
            <a:off x="611560" y="3335389"/>
            <a:ext cx="7992888" cy="325004"/>
            <a:chOff x="611560" y="5301208"/>
            <a:chExt cx="7992888" cy="325004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42246A2F-7520-16C6-ECB0-D1202B49F38C}"/>
                </a:ext>
              </a:extLst>
            </p:cNvPr>
            <p:cNvSpPr/>
            <p:nvPr/>
          </p:nvSpPr>
          <p:spPr>
            <a:xfrm>
              <a:off x="863588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DDDE9E1-5437-ECA1-3234-B248C67809B8}"/>
                </a:ext>
              </a:extLst>
            </p:cNvPr>
            <p:cNvSpPr/>
            <p:nvPr/>
          </p:nvSpPr>
          <p:spPr>
            <a:xfrm>
              <a:off x="1439652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C80C5DD-F8BC-967B-1433-D89673F1F307}"/>
                </a:ext>
              </a:extLst>
            </p:cNvPr>
            <p:cNvSpPr/>
            <p:nvPr/>
          </p:nvSpPr>
          <p:spPr>
            <a:xfrm>
              <a:off x="2015716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AD104D7-AC5E-7FDF-2872-73C1A84AED74}"/>
                </a:ext>
              </a:extLst>
            </p:cNvPr>
            <p:cNvSpPr/>
            <p:nvPr/>
          </p:nvSpPr>
          <p:spPr>
            <a:xfrm>
              <a:off x="2591780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E9C8CAA2-897A-F713-A799-596D5E6D4C56}"/>
                </a:ext>
              </a:extLst>
            </p:cNvPr>
            <p:cNvSpPr/>
            <p:nvPr/>
          </p:nvSpPr>
          <p:spPr>
            <a:xfrm>
              <a:off x="3167844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C525558-EF12-EF7B-DC2F-6EDC5B28EBDE}"/>
                </a:ext>
              </a:extLst>
            </p:cNvPr>
            <p:cNvSpPr/>
            <p:nvPr/>
          </p:nvSpPr>
          <p:spPr>
            <a:xfrm>
              <a:off x="3743908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D12832E7-68CF-40AC-A44E-7240F6F1689D}"/>
                </a:ext>
              </a:extLst>
            </p:cNvPr>
            <p:cNvSpPr/>
            <p:nvPr/>
          </p:nvSpPr>
          <p:spPr>
            <a:xfrm>
              <a:off x="4319972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8A2ABE9D-3FF3-96D9-2265-DB2E2CA5A58F}"/>
                </a:ext>
              </a:extLst>
            </p:cNvPr>
            <p:cNvSpPr/>
            <p:nvPr/>
          </p:nvSpPr>
          <p:spPr>
            <a:xfrm>
              <a:off x="4896036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BAE7311-F925-A241-1660-560CAFEC6AD6}"/>
                </a:ext>
              </a:extLst>
            </p:cNvPr>
            <p:cNvSpPr/>
            <p:nvPr/>
          </p:nvSpPr>
          <p:spPr>
            <a:xfrm>
              <a:off x="5472100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AA2D7BD-FC48-111D-EE71-B3AE054DCF77}"/>
                </a:ext>
              </a:extLst>
            </p:cNvPr>
            <p:cNvSpPr/>
            <p:nvPr/>
          </p:nvSpPr>
          <p:spPr>
            <a:xfrm>
              <a:off x="6048164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1FFD226B-CCDF-A1A1-76EE-218FCE16D6C9}"/>
                </a:ext>
              </a:extLst>
            </p:cNvPr>
            <p:cNvSpPr/>
            <p:nvPr/>
          </p:nvSpPr>
          <p:spPr>
            <a:xfrm>
              <a:off x="6624228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3E80613D-C4CD-6278-4EEB-6A5AFC314D78}"/>
                </a:ext>
              </a:extLst>
            </p:cNvPr>
            <p:cNvSpPr/>
            <p:nvPr/>
          </p:nvSpPr>
          <p:spPr>
            <a:xfrm>
              <a:off x="7200292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9A3B43B-8D08-6C57-8C6D-B017E1DD0023}"/>
                </a:ext>
              </a:extLst>
            </p:cNvPr>
            <p:cNvSpPr/>
            <p:nvPr/>
          </p:nvSpPr>
          <p:spPr>
            <a:xfrm>
              <a:off x="7776356" y="5301208"/>
              <a:ext cx="576064" cy="1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2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7F649713-B666-B846-69DF-A7D0A67E144F}"/>
                </a:ext>
              </a:extLst>
            </p:cNvPr>
            <p:cNvSpPr txBox="1"/>
            <p:nvPr/>
          </p:nvSpPr>
          <p:spPr>
            <a:xfrm>
              <a:off x="611560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1510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6EC9E978-F6EE-447B-873F-EC18D1159A14}"/>
                </a:ext>
              </a:extLst>
            </p:cNvPr>
            <p:cNvSpPr txBox="1"/>
            <p:nvPr/>
          </p:nvSpPr>
          <p:spPr>
            <a:xfrm>
              <a:off x="1187624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1520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0D15EE-BAA0-18B3-1520-3164E9A1B6A7}"/>
                </a:ext>
              </a:extLst>
            </p:cNvPr>
            <p:cNvSpPr txBox="1"/>
            <p:nvPr/>
          </p:nvSpPr>
          <p:spPr>
            <a:xfrm>
              <a:off x="1763688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1530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D5545427-9903-7EC3-1D6F-41912BB15AF2}"/>
                </a:ext>
              </a:extLst>
            </p:cNvPr>
            <p:cNvSpPr txBox="1"/>
            <p:nvPr/>
          </p:nvSpPr>
          <p:spPr>
            <a:xfrm>
              <a:off x="2339752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1540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2AC6FAC8-103F-09BE-9CE8-88C8EEC2CB1A}"/>
                </a:ext>
              </a:extLst>
            </p:cNvPr>
            <p:cNvSpPr txBox="1"/>
            <p:nvPr/>
          </p:nvSpPr>
          <p:spPr>
            <a:xfrm>
              <a:off x="2915816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1500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BA028A7-0A9F-7A44-439D-DB9A8E5FBFEE}"/>
                </a:ext>
              </a:extLst>
            </p:cNvPr>
            <p:cNvSpPr txBox="1"/>
            <p:nvPr/>
          </p:nvSpPr>
          <p:spPr>
            <a:xfrm>
              <a:off x="3491880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1560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1F5951BB-4C5F-706F-77FA-336A50A97668}"/>
                </a:ext>
              </a:extLst>
            </p:cNvPr>
            <p:cNvSpPr txBox="1"/>
            <p:nvPr/>
          </p:nvSpPr>
          <p:spPr>
            <a:xfrm>
              <a:off x="4067944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1570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74A8826-A76D-3B34-EC0D-6BA3F2D2B770}"/>
                </a:ext>
              </a:extLst>
            </p:cNvPr>
            <p:cNvSpPr txBox="1"/>
            <p:nvPr/>
          </p:nvSpPr>
          <p:spPr>
            <a:xfrm>
              <a:off x="4644008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1580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D6CE88F-7DBE-6C78-2CBD-DEBE5D932B7E}"/>
                </a:ext>
              </a:extLst>
            </p:cNvPr>
            <p:cNvSpPr txBox="1"/>
            <p:nvPr/>
          </p:nvSpPr>
          <p:spPr>
            <a:xfrm>
              <a:off x="5220072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1590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FBAA2B6-C98A-259C-4287-A74D8A58B5C4}"/>
                </a:ext>
              </a:extLst>
            </p:cNvPr>
            <p:cNvSpPr txBox="1"/>
            <p:nvPr/>
          </p:nvSpPr>
          <p:spPr>
            <a:xfrm>
              <a:off x="5796136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1600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4E277CB3-91C8-E25C-068D-20CAA5494721}"/>
                </a:ext>
              </a:extLst>
            </p:cNvPr>
            <p:cNvSpPr txBox="1"/>
            <p:nvPr/>
          </p:nvSpPr>
          <p:spPr>
            <a:xfrm>
              <a:off x="6372200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1610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A9693EB6-D246-1DF6-21F5-83CB61E63B31}"/>
                </a:ext>
              </a:extLst>
            </p:cNvPr>
            <p:cNvSpPr txBox="1"/>
            <p:nvPr/>
          </p:nvSpPr>
          <p:spPr>
            <a:xfrm>
              <a:off x="6948264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1620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9DD83BD2-7D7E-9448-E021-D209F4C45189}"/>
                </a:ext>
              </a:extLst>
            </p:cNvPr>
            <p:cNvSpPr txBox="1"/>
            <p:nvPr/>
          </p:nvSpPr>
          <p:spPr>
            <a:xfrm>
              <a:off x="7524328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1630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85027378-C8E8-A70D-41BB-ADC8E12561FA}"/>
                </a:ext>
              </a:extLst>
            </p:cNvPr>
            <p:cNvSpPr txBox="1"/>
            <p:nvPr/>
          </p:nvSpPr>
          <p:spPr>
            <a:xfrm>
              <a:off x="8100392" y="5441546"/>
              <a:ext cx="5040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1640</a:t>
              </a:r>
              <a:endParaRPr kumimoji="1" lang="ja-JP" altLang="en-US" sz="12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799DF1C-9869-7819-169C-F217779D1783}"/>
              </a:ext>
            </a:extLst>
          </p:cNvPr>
          <p:cNvSpPr txBox="1"/>
          <p:nvPr/>
        </p:nvSpPr>
        <p:spPr>
          <a:xfrm>
            <a:off x="534228" y="1087732"/>
            <a:ext cx="122413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ja-JP" b="1" dirty="0">
                <a:latin typeface="+mj-lt"/>
              </a:rPr>
              <a:t>L1 Band</a:t>
            </a:r>
            <a:endParaRPr lang="ja-JP" altLang="en-US" b="1" dirty="0">
              <a:latin typeface="+mj-lt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1D95A7A-A00F-4CCA-56BF-553876F3945E}"/>
              </a:ext>
            </a:extLst>
          </p:cNvPr>
          <p:cNvSpPr txBox="1"/>
          <p:nvPr/>
        </p:nvSpPr>
        <p:spPr>
          <a:xfrm>
            <a:off x="528453" y="3724553"/>
            <a:ext cx="1172318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ja-JP" b="1" dirty="0">
                <a:latin typeface="+mj-lt"/>
              </a:rPr>
              <a:t>L2/L5/L6 Band</a:t>
            </a:r>
            <a:endParaRPr lang="ja-JP" altLang="en-US" b="1" dirty="0">
              <a:latin typeface="+mj-lt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833C78C4-D34C-C395-294C-434DD7C2D29C}"/>
              </a:ext>
            </a:extLst>
          </p:cNvPr>
          <p:cNvSpPr/>
          <p:nvPr/>
        </p:nvSpPr>
        <p:spPr>
          <a:xfrm>
            <a:off x="4586401" y="1493860"/>
            <a:ext cx="115213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7472AB4-404B-3952-B8E9-699251E495FE}"/>
              </a:ext>
            </a:extLst>
          </p:cNvPr>
          <p:cNvSpPr txBox="1"/>
          <p:nvPr/>
        </p:nvSpPr>
        <p:spPr>
          <a:xfrm>
            <a:off x="4258346" y="1181560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1575.42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5E5B864-E0E0-F868-6433-B6350977FFB9}"/>
              </a:ext>
            </a:extLst>
          </p:cNvPr>
          <p:cNvSpPr/>
          <p:nvPr/>
        </p:nvSpPr>
        <p:spPr>
          <a:xfrm>
            <a:off x="4067944" y="1664715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L1P(Y)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F28749F-D575-7959-75F1-43A6BE52C883}"/>
              </a:ext>
            </a:extLst>
          </p:cNvPr>
          <p:cNvSpPr txBox="1"/>
          <p:nvPr/>
        </p:nvSpPr>
        <p:spPr>
          <a:xfrm>
            <a:off x="3965917" y="1483218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L1C/A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DBE000A7-9619-EC08-45B1-B1F487014EBA}"/>
              </a:ext>
            </a:extLst>
          </p:cNvPr>
          <p:cNvSpPr/>
          <p:nvPr/>
        </p:nvSpPr>
        <p:spPr>
          <a:xfrm>
            <a:off x="4528794" y="1837825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0229C30-3F2C-FEA4-5353-B3E4EEC09DDC}"/>
              </a:ext>
            </a:extLst>
          </p:cNvPr>
          <p:cNvSpPr txBox="1"/>
          <p:nvPr/>
        </p:nvSpPr>
        <p:spPr>
          <a:xfrm>
            <a:off x="4023734" y="1839363"/>
            <a:ext cx="6404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L1C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8C4D7F8-EB97-4C34-C51E-25E68D9B97F0}"/>
              </a:ext>
            </a:extLst>
          </p:cNvPr>
          <p:cNvSpPr txBox="1"/>
          <p:nvPr/>
        </p:nvSpPr>
        <p:spPr>
          <a:xfrm>
            <a:off x="4315224" y="3957216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1227.6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AFB7D9CF-42EC-E57B-6C38-FA1D35CEA1BF}"/>
              </a:ext>
            </a:extLst>
          </p:cNvPr>
          <p:cNvSpPr/>
          <p:nvPr/>
        </p:nvSpPr>
        <p:spPr>
          <a:xfrm>
            <a:off x="4644007" y="4242487"/>
            <a:ext cx="115213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7DA141D-EE8D-FB4F-2F32-EF1F52DF7771}"/>
              </a:ext>
            </a:extLst>
          </p:cNvPr>
          <p:cNvSpPr/>
          <p:nvPr/>
        </p:nvSpPr>
        <p:spPr>
          <a:xfrm>
            <a:off x="4125550" y="4413342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L2P(Y)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226EB91-9491-3A78-C583-A3EA4CC384C7}"/>
              </a:ext>
            </a:extLst>
          </p:cNvPr>
          <p:cNvSpPr txBox="1"/>
          <p:nvPr/>
        </p:nvSpPr>
        <p:spPr>
          <a:xfrm>
            <a:off x="4102374" y="4227685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L2C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AD85E9E-B808-D58F-FFCC-392102D45456}"/>
              </a:ext>
            </a:extLst>
          </p:cNvPr>
          <p:cNvSpPr txBox="1"/>
          <p:nvPr/>
        </p:nvSpPr>
        <p:spPr>
          <a:xfrm>
            <a:off x="1432317" y="3957215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1176.45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6CEBC8D-7451-0F80-A6EC-BD575205FE98}"/>
              </a:ext>
            </a:extLst>
          </p:cNvPr>
          <p:cNvSpPr txBox="1"/>
          <p:nvPr/>
        </p:nvSpPr>
        <p:spPr>
          <a:xfrm>
            <a:off x="7272301" y="3954094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1278.75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E1C12AE8-92D7-8FD4-4ADD-90A631FCCBE5}"/>
              </a:ext>
            </a:extLst>
          </p:cNvPr>
          <p:cNvSpPr/>
          <p:nvPr/>
        </p:nvSpPr>
        <p:spPr>
          <a:xfrm>
            <a:off x="1264544" y="4242487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L5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E8EAB62-3C86-15AD-EC6A-835DD7E608E7}"/>
              </a:ext>
            </a:extLst>
          </p:cNvPr>
          <p:cNvSpPr/>
          <p:nvPr/>
        </p:nvSpPr>
        <p:spPr>
          <a:xfrm>
            <a:off x="7381355" y="4767117"/>
            <a:ext cx="576064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E6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BAC3F28-EEDD-B20C-013C-9AD924B75DA1}"/>
              </a:ext>
            </a:extLst>
          </p:cNvPr>
          <p:cNvSpPr/>
          <p:nvPr/>
        </p:nvSpPr>
        <p:spPr>
          <a:xfrm>
            <a:off x="7381355" y="4940227"/>
            <a:ext cx="576064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L6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58A7448A-24B0-2C60-170F-1930B3F7EBC9}"/>
              </a:ext>
            </a:extLst>
          </p:cNvPr>
          <p:cNvSpPr/>
          <p:nvPr/>
        </p:nvSpPr>
        <p:spPr>
          <a:xfrm>
            <a:off x="4638903" y="4940227"/>
            <a:ext cx="115213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8F1A1553-2627-A36E-7479-0E47221563D4}"/>
              </a:ext>
            </a:extLst>
          </p:cNvPr>
          <p:cNvSpPr txBox="1"/>
          <p:nvPr/>
        </p:nvSpPr>
        <p:spPr>
          <a:xfrm>
            <a:off x="4067641" y="4888283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L2C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30FF6-4BAD-5957-3633-590088E17347}"/>
              </a:ext>
            </a:extLst>
          </p:cNvPr>
          <p:cNvSpPr/>
          <p:nvPr/>
        </p:nvSpPr>
        <p:spPr>
          <a:xfrm>
            <a:off x="1267481" y="4766730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E5a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2809F7B-D80B-A5D4-91E1-1ADDF20FBCFD}"/>
              </a:ext>
            </a:extLst>
          </p:cNvPr>
          <p:cNvSpPr txBox="1"/>
          <p:nvPr/>
        </p:nvSpPr>
        <p:spPr>
          <a:xfrm>
            <a:off x="2894754" y="3949848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1207.14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3CBDB6EF-DCAF-E834-902E-0D1201B89DB5}"/>
              </a:ext>
            </a:extLst>
          </p:cNvPr>
          <p:cNvSpPr/>
          <p:nvPr/>
        </p:nvSpPr>
        <p:spPr>
          <a:xfrm>
            <a:off x="2665963" y="4761734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E5b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EEA2B75C-EC45-1FAB-B5D6-1A1B5D6B9FE4}"/>
              </a:ext>
            </a:extLst>
          </p:cNvPr>
          <p:cNvSpPr/>
          <p:nvPr/>
        </p:nvSpPr>
        <p:spPr>
          <a:xfrm>
            <a:off x="4530368" y="2204442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091185B7-8C90-8D34-092A-F547D077BCE8}"/>
              </a:ext>
            </a:extLst>
          </p:cNvPr>
          <p:cNvSpPr txBox="1"/>
          <p:nvPr/>
        </p:nvSpPr>
        <p:spPr>
          <a:xfrm>
            <a:off x="3931549" y="2177708"/>
            <a:ext cx="6404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E1-B,C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5F5C8366-6DEE-0A9C-8F1A-6E7708413307}"/>
              </a:ext>
            </a:extLst>
          </p:cNvPr>
          <p:cNvSpPr/>
          <p:nvPr/>
        </p:nvSpPr>
        <p:spPr>
          <a:xfrm>
            <a:off x="4595175" y="2388917"/>
            <a:ext cx="115213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F6FFCA70-01BC-87FE-2C0E-AD002AEC68A9}"/>
              </a:ext>
            </a:extLst>
          </p:cNvPr>
          <p:cNvSpPr/>
          <p:nvPr/>
        </p:nvSpPr>
        <p:spPr>
          <a:xfrm>
            <a:off x="4530368" y="2560587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2244C71B-675E-D857-3797-D9D1DD2A031D}"/>
              </a:ext>
            </a:extLst>
          </p:cNvPr>
          <p:cNvSpPr txBox="1"/>
          <p:nvPr/>
        </p:nvSpPr>
        <p:spPr>
          <a:xfrm>
            <a:off x="4700203" y="2381713"/>
            <a:ext cx="8562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L1C/A, L1S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6EE82FD-BB9E-9957-2AB8-0049F6B9192E}"/>
              </a:ext>
            </a:extLst>
          </p:cNvPr>
          <p:cNvSpPr txBox="1"/>
          <p:nvPr/>
        </p:nvSpPr>
        <p:spPr>
          <a:xfrm>
            <a:off x="4674755" y="2567131"/>
            <a:ext cx="9106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L1C/</a:t>
            </a:r>
            <a:r>
              <a:rPr lang="en-US" altLang="ja-JP" sz="1200" dirty="0">
                <a:latin typeface="+mj-lt"/>
              </a:rPr>
              <a:t>B, L1C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356FC70-7D77-D3CE-F7A5-25D1A8AE2BC2}"/>
              </a:ext>
            </a:extLst>
          </p:cNvPr>
          <p:cNvSpPr txBox="1"/>
          <p:nvPr/>
        </p:nvSpPr>
        <p:spPr>
          <a:xfrm>
            <a:off x="5706126" y="1185783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1602.0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D4223A9E-1D11-9B16-EE1F-7547D32CC3D7}"/>
              </a:ext>
            </a:extLst>
          </p:cNvPr>
          <p:cNvSpPr/>
          <p:nvPr/>
        </p:nvSpPr>
        <p:spPr>
          <a:xfrm>
            <a:off x="5831351" y="2020984"/>
            <a:ext cx="50374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603D39B6-C6A9-B7B3-B025-1B3D2E7FF7BD}"/>
              </a:ext>
            </a:extLst>
          </p:cNvPr>
          <p:cNvSpPr txBox="1"/>
          <p:nvPr/>
        </p:nvSpPr>
        <p:spPr>
          <a:xfrm>
            <a:off x="5416312" y="3957215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1246.0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0DDA5992-990B-7861-7579-8D85A1B442C7}"/>
              </a:ext>
            </a:extLst>
          </p:cNvPr>
          <p:cNvSpPr/>
          <p:nvPr/>
        </p:nvSpPr>
        <p:spPr>
          <a:xfrm>
            <a:off x="5608296" y="4576479"/>
            <a:ext cx="372113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B51814A-567C-3FC6-4A52-5C08426A7ED4}"/>
              </a:ext>
            </a:extLst>
          </p:cNvPr>
          <p:cNvSpPr txBox="1"/>
          <p:nvPr/>
        </p:nvSpPr>
        <p:spPr>
          <a:xfrm>
            <a:off x="5857621" y="4478689"/>
            <a:ext cx="7560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L2C/A, L2OC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84B82118-C241-ECF6-D6BA-20F2DE5A81F8}"/>
              </a:ext>
            </a:extLst>
          </p:cNvPr>
          <p:cNvSpPr/>
          <p:nvPr/>
        </p:nvSpPr>
        <p:spPr>
          <a:xfrm>
            <a:off x="1264544" y="4937481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L5, L5S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24C8A214-9701-5A7B-436D-CB7700E9C7D2}"/>
              </a:ext>
            </a:extLst>
          </p:cNvPr>
          <p:cNvSpPr txBox="1"/>
          <p:nvPr/>
        </p:nvSpPr>
        <p:spPr>
          <a:xfrm>
            <a:off x="3413548" y="1187048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1561.098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3C30406-7C1E-1F73-120E-065024323C35}"/>
              </a:ext>
            </a:extLst>
          </p:cNvPr>
          <p:cNvSpPr/>
          <p:nvPr/>
        </p:nvSpPr>
        <p:spPr>
          <a:xfrm>
            <a:off x="3702401" y="2745685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4F17656-9DAF-E906-8B79-81D87541E959}"/>
              </a:ext>
            </a:extLst>
          </p:cNvPr>
          <p:cNvSpPr txBox="1"/>
          <p:nvPr/>
        </p:nvSpPr>
        <p:spPr>
          <a:xfrm>
            <a:off x="3328584" y="2737858"/>
            <a:ext cx="4095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B1I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8C1C09C-D286-00A8-1D42-9B36D8F6B3E1}"/>
              </a:ext>
            </a:extLst>
          </p:cNvPr>
          <p:cNvSpPr/>
          <p:nvPr/>
        </p:nvSpPr>
        <p:spPr>
          <a:xfrm>
            <a:off x="4528794" y="2746939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A52D2F47-27BF-6A49-D43A-28E587B9D5E9}"/>
              </a:ext>
            </a:extLst>
          </p:cNvPr>
          <p:cNvSpPr txBox="1"/>
          <p:nvPr/>
        </p:nvSpPr>
        <p:spPr>
          <a:xfrm>
            <a:off x="4075972" y="2739249"/>
            <a:ext cx="5040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B1C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3093803-0219-D677-D68E-7A6E71B21B2B}"/>
              </a:ext>
            </a:extLst>
          </p:cNvPr>
          <p:cNvSpPr/>
          <p:nvPr/>
        </p:nvSpPr>
        <p:spPr>
          <a:xfrm>
            <a:off x="1267481" y="5263949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B2a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6407EAA6-2F9A-4BC2-8E8A-46279583F72A}"/>
              </a:ext>
            </a:extLst>
          </p:cNvPr>
          <p:cNvSpPr/>
          <p:nvPr/>
        </p:nvSpPr>
        <p:spPr>
          <a:xfrm>
            <a:off x="3126814" y="5099103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9C3ADA14-CFB4-41EE-1BF2-718B57058B44}"/>
              </a:ext>
            </a:extLst>
          </p:cNvPr>
          <p:cNvSpPr txBox="1"/>
          <p:nvPr/>
        </p:nvSpPr>
        <p:spPr>
          <a:xfrm>
            <a:off x="2550751" y="5045972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B2I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1900E8C3-2B3B-C8E7-F090-27E45C7AE16B}"/>
              </a:ext>
            </a:extLst>
          </p:cNvPr>
          <p:cNvSpPr/>
          <p:nvPr/>
        </p:nvSpPr>
        <p:spPr>
          <a:xfrm>
            <a:off x="2663475" y="5270327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B2b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C3A721C-A0F4-19EC-DE17-FBCEB3FA0ADA}"/>
              </a:ext>
            </a:extLst>
          </p:cNvPr>
          <p:cNvSpPr txBox="1"/>
          <p:nvPr/>
        </p:nvSpPr>
        <p:spPr>
          <a:xfrm>
            <a:off x="6700916" y="3959586"/>
            <a:ext cx="7560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1268.52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E32EA817-96E2-E184-55AC-884675E2C144}"/>
              </a:ext>
            </a:extLst>
          </p:cNvPr>
          <p:cNvSpPr/>
          <p:nvPr/>
        </p:nvSpPr>
        <p:spPr>
          <a:xfrm>
            <a:off x="6508620" y="5118056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B3I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595FC34B-0CB4-58BA-C456-E61647B94A1C}"/>
              </a:ext>
            </a:extLst>
          </p:cNvPr>
          <p:cNvSpPr/>
          <p:nvPr/>
        </p:nvSpPr>
        <p:spPr>
          <a:xfrm>
            <a:off x="4530368" y="2922956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2EA00FF-52F9-CC5A-5F68-187CA3C44E0D}"/>
              </a:ext>
            </a:extLst>
          </p:cNvPr>
          <p:cNvSpPr txBox="1"/>
          <p:nvPr/>
        </p:nvSpPr>
        <p:spPr>
          <a:xfrm>
            <a:off x="3961237" y="2913837"/>
            <a:ext cx="6034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L1-SPS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711F6F7E-F540-02D5-0470-CDA07FDF625F}"/>
              </a:ext>
            </a:extLst>
          </p:cNvPr>
          <p:cNvSpPr/>
          <p:nvPr/>
        </p:nvSpPr>
        <p:spPr>
          <a:xfrm>
            <a:off x="1774367" y="5445820"/>
            <a:ext cx="115213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C10C098-BDB3-7787-088E-5F7A891A88C4}"/>
              </a:ext>
            </a:extLst>
          </p:cNvPr>
          <p:cNvSpPr txBox="1"/>
          <p:nvPr/>
        </p:nvSpPr>
        <p:spPr>
          <a:xfrm>
            <a:off x="1199925" y="5437059"/>
            <a:ext cx="6034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L5-SPS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662394D5-B0F3-5B61-E117-8406E974725D}"/>
              </a:ext>
            </a:extLst>
          </p:cNvPr>
          <p:cNvSpPr/>
          <p:nvPr/>
        </p:nvSpPr>
        <p:spPr>
          <a:xfrm>
            <a:off x="4530368" y="3112985"/>
            <a:ext cx="230426" cy="17727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2A4BE83-97C7-D208-ACEC-F91C277E54EA}"/>
              </a:ext>
            </a:extLst>
          </p:cNvPr>
          <p:cNvSpPr txBox="1"/>
          <p:nvPr/>
        </p:nvSpPr>
        <p:spPr>
          <a:xfrm>
            <a:off x="3999856" y="3103026"/>
            <a:ext cx="5591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L1C/A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94BC4498-EE0B-3ECE-7D80-ABBF8483F234}"/>
              </a:ext>
            </a:extLst>
          </p:cNvPr>
          <p:cNvSpPr/>
          <p:nvPr/>
        </p:nvSpPr>
        <p:spPr>
          <a:xfrm>
            <a:off x="1263651" y="5628377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L5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55BB95C6-AFCE-5049-92D2-051244D87660}"/>
              </a:ext>
            </a:extLst>
          </p:cNvPr>
          <p:cNvSpPr txBox="1"/>
          <p:nvPr/>
        </p:nvSpPr>
        <p:spPr>
          <a:xfrm>
            <a:off x="8018702" y="3055257"/>
            <a:ext cx="64807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200" dirty="0">
                <a:latin typeface="+mj-lt"/>
              </a:rPr>
              <a:t>(MHz)</a:t>
            </a:r>
            <a:endParaRPr lang="ja-JP" altLang="en-US" sz="1200" dirty="0">
              <a:latin typeface="+mj-lt"/>
            </a:endParaRPr>
          </a:p>
        </p:txBody>
      </p: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24E0E315-8656-38EA-D28F-B9663FB8D128}"/>
              </a:ext>
            </a:extLst>
          </p:cNvPr>
          <p:cNvGrpSpPr/>
          <p:nvPr/>
        </p:nvGrpSpPr>
        <p:grpSpPr>
          <a:xfrm>
            <a:off x="1540812" y="1443623"/>
            <a:ext cx="965818" cy="1532533"/>
            <a:chOff x="1415977" y="1371332"/>
            <a:chExt cx="965818" cy="1532533"/>
          </a:xfrm>
        </p:grpSpPr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D560D4F5-1CFC-2DD0-F25C-F8E5393F3A23}"/>
                </a:ext>
              </a:extLst>
            </p:cNvPr>
            <p:cNvSpPr/>
            <p:nvPr/>
          </p:nvSpPr>
          <p:spPr>
            <a:xfrm>
              <a:off x="2151369" y="1378727"/>
              <a:ext cx="230426" cy="1772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EC7C8820-DD63-60CE-BA13-F4CB88BE060A}"/>
                </a:ext>
              </a:extLst>
            </p:cNvPr>
            <p:cNvSpPr txBox="1"/>
            <p:nvPr/>
          </p:nvSpPr>
          <p:spPr>
            <a:xfrm>
              <a:off x="1730568" y="1371332"/>
              <a:ext cx="4095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GPS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15D3D06F-0DFB-4360-EF25-52F096D84249}"/>
                </a:ext>
              </a:extLst>
            </p:cNvPr>
            <p:cNvSpPr/>
            <p:nvPr/>
          </p:nvSpPr>
          <p:spPr>
            <a:xfrm>
              <a:off x="2149354" y="1601595"/>
              <a:ext cx="230426" cy="1772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5FEC6647-3BF4-82F8-68FF-83E58ED59A98}"/>
                </a:ext>
              </a:extLst>
            </p:cNvPr>
            <p:cNvSpPr/>
            <p:nvPr/>
          </p:nvSpPr>
          <p:spPr>
            <a:xfrm>
              <a:off x="2147339" y="1824463"/>
              <a:ext cx="230426" cy="1772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0C8A368A-159D-9FA0-20FB-AD117B155681}"/>
                </a:ext>
              </a:extLst>
            </p:cNvPr>
            <p:cNvSpPr/>
            <p:nvPr/>
          </p:nvSpPr>
          <p:spPr>
            <a:xfrm>
              <a:off x="2145324" y="2047331"/>
              <a:ext cx="230426" cy="1772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A2011C0-B31F-347E-6DF6-996842C2ECF0}"/>
                </a:ext>
              </a:extLst>
            </p:cNvPr>
            <p:cNvSpPr/>
            <p:nvPr/>
          </p:nvSpPr>
          <p:spPr>
            <a:xfrm>
              <a:off x="2143309" y="2489519"/>
              <a:ext cx="230426" cy="1772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25C76518-29BD-44B8-5C92-FBFAA31666A3}"/>
                </a:ext>
              </a:extLst>
            </p:cNvPr>
            <p:cNvSpPr/>
            <p:nvPr/>
          </p:nvSpPr>
          <p:spPr>
            <a:xfrm>
              <a:off x="2141294" y="2712387"/>
              <a:ext cx="230426" cy="1772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CA92E38D-25C5-7459-024A-AD92A58D9AF2}"/>
                </a:ext>
              </a:extLst>
            </p:cNvPr>
            <p:cNvSpPr txBox="1"/>
            <p:nvPr/>
          </p:nvSpPr>
          <p:spPr>
            <a:xfrm>
              <a:off x="1415977" y="1603440"/>
              <a:ext cx="6785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GLONASS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0D7213E7-C28B-629C-7804-9979F2EC793E}"/>
                </a:ext>
              </a:extLst>
            </p:cNvPr>
            <p:cNvSpPr txBox="1"/>
            <p:nvPr/>
          </p:nvSpPr>
          <p:spPr>
            <a:xfrm>
              <a:off x="1549302" y="1822987"/>
              <a:ext cx="5760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Galileo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ED99EF55-32A5-E9E9-D31F-D77786882ED0}"/>
                </a:ext>
              </a:extLst>
            </p:cNvPr>
            <p:cNvSpPr txBox="1"/>
            <p:nvPr/>
          </p:nvSpPr>
          <p:spPr>
            <a:xfrm>
              <a:off x="1643443" y="2040103"/>
              <a:ext cx="4730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QZSS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0ED03E2B-94E6-099E-2C79-377F4F140119}"/>
                </a:ext>
              </a:extLst>
            </p:cNvPr>
            <p:cNvSpPr txBox="1"/>
            <p:nvPr/>
          </p:nvSpPr>
          <p:spPr>
            <a:xfrm>
              <a:off x="1603250" y="2488194"/>
              <a:ext cx="51871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 err="1">
                  <a:latin typeface="+mj-lt"/>
                </a:rPr>
                <a:t>NavIC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C11D586B-92AA-D388-2D7D-9E8334E1AE0D}"/>
                </a:ext>
              </a:extLst>
            </p:cNvPr>
            <p:cNvSpPr txBox="1"/>
            <p:nvPr/>
          </p:nvSpPr>
          <p:spPr>
            <a:xfrm>
              <a:off x="1653841" y="2719199"/>
              <a:ext cx="4730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>
                  <a:latin typeface="+mj-lt"/>
                </a:rPr>
                <a:t>SBAS</a:t>
              </a:r>
              <a:endParaRPr kumimoji="1" lang="ja-JP" altLang="en-US" sz="1200" b="1" dirty="0">
                <a:latin typeface="+mj-lt"/>
              </a:endParaRPr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C5E6FC18-DB5E-FABE-879A-AD9919C1E96C}"/>
                </a:ext>
              </a:extLst>
            </p:cNvPr>
            <p:cNvSpPr/>
            <p:nvPr/>
          </p:nvSpPr>
          <p:spPr>
            <a:xfrm>
              <a:off x="2147505" y="2264672"/>
              <a:ext cx="230426" cy="1772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1136E265-EFDC-34C9-0B61-27D956DD7FB4}"/>
                </a:ext>
              </a:extLst>
            </p:cNvPr>
            <p:cNvSpPr txBox="1"/>
            <p:nvPr/>
          </p:nvSpPr>
          <p:spPr>
            <a:xfrm>
              <a:off x="1511660" y="2257444"/>
              <a:ext cx="60704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200" b="1" dirty="0" err="1">
                  <a:latin typeface="+mj-lt"/>
                </a:rPr>
                <a:t>BeiDou</a:t>
              </a:r>
              <a:endParaRPr kumimoji="1" lang="ja-JP" altLang="en-US" sz="1200" b="1" dirty="0">
                <a:latin typeface="+mj-lt"/>
              </a:endParaRPr>
            </a:p>
          </p:txBody>
        </p:sp>
      </p:grp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0CCF38F7-6EBF-494A-4639-C36D96D6113D}"/>
              </a:ext>
            </a:extLst>
          </p:cNvPr>
          <p:cNvSpPr/>
          <p:nvPr/>
        </p:nvSpPr>
        <p:spPr>
          <a:xfrm>
            <a:off x="2627329" y="4579863"/>
            <a:ext cx="1152128" cy="173110"/>
          </a:xfrm>
          <a:prstGeom prst="rect">
            <a:avLst/>
          </a:prstGeom>
          <a:solidFill>
            <a:schemeClr val="bg1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+mj-lt"/>
              </a:rPr>
              <a:t>L3OC</a:t>
            </a:r>
            <a:endParaRPr kumimoji="1" lang="ja-JP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3DAFF2E6-B33C-F211-CA5B-3714F199379B}"/>
              </a:ext>
            </a:extLst>
          </p:cNvPr>
          <p:cNvSpPr txBox="1"/>
          <p:nvPr/>
        </p:nvSpPr>
        <p:spPr>
          <a:xfrm>
            <a:off x="6302317" y="1924617"/>
            <a:ext cx="5440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>
                <a:latin typeface="+mj-lt"/>
              </a:rPr>
              <a:t>L1C/A,</a:t>
            </a:r>
          </a:p>
          <a:p>
            <a:pPr algn="ctr"/>
            <a:r>
              <a:rPr kumimoji="1" lang="en-US" altLang="ja-JP" sz="1200" dirty="0">
                <a:latin typeface="+mj-lt"/>
              </a:rPr>
              <a:t>L1OC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40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23715</TotalTime>
  <Words>2617</Words>
  <Application>Microsoft Office PowerPoint</Application>
  <PresentationFormat>画面に合わせる (4:3)</PresentationFormat>
  <Paragraphs>1390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テーマ</vt:lpstr>
      <vt:lpstr>PowerPoint プレゼンテーション</vt:lpstr>
      <vt:lpstr>Pocket SDR Signal IDs (1/3)</vt:lpstr>
      <vt:lpstr>Pocket SDR Signal IDs (2/3)</vt:lpstr>
      <vt:lpstr>Pocket SDR Signal IDs (3/3)</vt:lpstr>
      <vt:lpstr>GNSS Signal Band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718</cp:revision>
  <cp:lastPrinted>2014-07-26T08:18:22Z</cp:lastPrinted>
  <dcterms:created xsi:type="dcterms:W3CDTF">2009-07-28T07:48:45Z</dcterms:created>
  <dcterms:modified xsi:type="dcterms:W3CDTF">2024-03-04T02:05:13Z</dcterms:modified>
</cp:coreProperties>
</file>