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66FF66"/>
    <a:srgbClr val="E5F5FF"/>
    <a:srgbClr val="0000FF"/>
    <a:srgbClr val="FF66FF"/>
    <a:srgbClr val="FFFF00"/>
    <a:srgbClr val="0066CC"/>
    <a:srgbClr val="00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6893" autoAdjust="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4000" b="0" dirty="0"/>
              <a:t>光流影像處理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人：廖彥翔</a:t>
            </a:r>
            <a:endParaRPr lang="en-US" altLang="zh-TW" dirty="0"/>
          </a:p>
          <a:p>
            <a:pPr algn="l"/>
            <a:r>
              <a:rPr lang="zh-TW" altLang="en-US" dirty="0"/>
              <a:t>目前成員：廖彥翔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2020/6/4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2018/7/4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/>
          <a:lstStyle/>
          <a:p>
            <a:r>
              <a:rPr lang="en-US" altLang="zh-TW" dirty="0"/>
              <a:t>2020/6/4 version1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815FE-87CD-46AB-8635-3609CFD8EF86}"/>
              </a:ext>
            </a:extLst>
          </p:cNvPr>
          <p:cNvSpPr/>
          <p:nvPr/>
        </p:nvSpPr>
        <p:spPr>
          <a:xfrm>
            <a:off x="709538" y="81101"/>
            <a:ext cx="2898366" cy="2019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1D1E3FF-39CE-488A-AB9D-74BC6980E6A4}"/>
              </a:ext>
            </a:extLst>
          </p:cNvPr>
          <p:cNvSpPr/>
          <p:nvPr/>
        </p:nvSpPr>
        <p:spPr>
          <a:xfrm>
            <a:off x="817507" y="2282825"/>
            <a:ext cx="3341235" cy="35434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5C2CE3-677E-4D60-A889-BEA137CCBD1C}"/>
              </a:ext>
            </a:extLst>
          </p:cNvPr>
          <p:cNvSpPr/>
          <p:nvPr/>
        </p:nvSpPr>
        <p:spPr>
          <a:xfrm>
            <a:off x="608871" y="2795155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B50698-1222-4D38-897E-58F09E4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– v1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6ADCA7-262F-408D-B570-760BF9168DE5}"/>
              </a:ext>
            </a:extLst>
          </p:cNvPr>
          <p:cNvGrpSpPr/>
          <p:nvPr/>
        </p:nvGrpSpPr>
        <p:grpSpPr>
          <a:xfrm>
            <a:off x="608871" y="2447775"/>
            <a:ext cx="3341235" cy="3378510"/>
            <a:chOff x="964095" y="1441174"/>
            <a:chExt cx="2494721" cy="4283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825D9F-EE83-4FAF-BDD9-28345A58554C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06B7550-3B6C-4B01-81A8-B09E58DD9440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23CB29-21DA-498E-B31C-6A66F69CBA8C}"/>
              </a:ext>
            </a:extLst>
          </p:cNvPr>
          <p:cNvSpPr txBox="1"/>
          <p:nvPr/>
        </p:nvSpPr>
        <p:spPr>
          <a:xfrm>
            <a:off x="1237888" y="2436555"/>
            <a:ext cx="18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FarnebackPolyExp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F2F5DC-CEDC-4009-AD16-B46DB452FEA8}"/>
              </a:ext>
            </a:extLst>
          </p:cNvPr>
          <p:cNvSpPr/>
          <p:nvPr/>
        </p:nvSpPr>
        <p:spPr>
          <a:xfrm>
            <a:off x="1766238" y="307019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E72A1A-E7E3-4669-946D-5CB93BF29E5F}"/>
              </a:ext>
            </a:extLst>
          </p:cNvPr>
          <p:cNvSpPr/>
          <p:nvPr/>
        </p:nvSpPr>
        <p:spPr>
          <a:xfrm>
            <a:off x="1766238" y="373407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259C3F-F01C-4675-A32A-B62C4ABA1856}"/>
              </a:ext>
            </a:extLst>
          </p:cNvPr>
          <p:cNvSpPr/>
          <p:nvPr/>
        </p:nvSpPr>
        <p:spPr>
          <a:xfrm>
            <a:off x="1766238" y="441392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39D676-6C65-49E7-AA5D-D0F0CB223FF6}"/>
              </a:ext>
            </a:extLst>
          </p:cNvPr>
          <p:cNvSpPr/>
          <p:nvPr/>
        </p:nvSpPr>
        <p:spPr>
          <a:xfrm>
            <a:off x="1766238" y="5093781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205027-464A-44C5-9B23-69351BBE2C66}"/>
              </a:ext>
            </a:extLst>
          </p:cNvPr>
          <p:cNvSpPr txBox="1"/>
          <p:nvPr/>
        </p:nvSpPr>
        <p:spPr>
          <a:xfrm>
            <a:off x="709538" y="30802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142236-4219-441A-8825-ACE33F13FE4C}"/>
              </a:ext>
            </a:extLst>
          </p:cNvPr>
          <p:cNvSpPr txBox="1"/>
          <p:nvPr/>
        </p:nvSpPr>
        <p:spPr>
          <a:xfrm>
            <a:off x="709538" y="376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728F82-D2F6-4F8C-B201-3D5C95437DA2}"/>
              </a:ext>
            </a:extLst>
          </p:cNvPr>
          <p:cNvSpPr txBox="1"/>
          <p:nvPr/>
        </p:nvSpPr>
        <p:spPr>
          <a:xfrm>
            <a:off x="709538" y="44506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BBB721-3C90-460C-8DA9-873E2BEC7947}"/>
              </a:ext>
            </a:extLst>
          </p:cNvPr>
          <p:cNvSpPr txBox="1"/>
          <p:nvPr/>
        </p:nvSpPr>
        <p:spPr>
          <a:xfrm>
            <a:off x="709538" y="51671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64F91D-B47D-441E-AB4F-0C0FDDF02F9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174394" y="990904"/>
            <a:ext cx="1" cy="471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9AF478-8BEA-4AE3-99CC-4E431C1CDD96}"/>
              </a:ext>
            </a:extLst>
          </p:cNvPr>
          <p:cNvSpPr/>
          <p:nvPr/>
        </p:nvSpPr>
        <p:spPr>
          <a:xfrm>
            <a:off x="1187554" y="54815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F1163-7A24-44F9-A9F4-64B882441D84}"/>
              </a:ext>
            </a:extLst>
          </p:cNvPr>
          <p:cNvSpPr/>
          <p:nvPr/>
        </p:nvSpPr>
        <p:spPr>
          <a:xfrm>
            <a:off x="1187555" y="146260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E9F6BA0-13A8-4A6B-A417-A844B678D33E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2174395" y="1905348"/>
            <a:ext cx="0" cy="5312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B9D3581-9123-499B-B3CB-64D4FE19C381}"/>
              </a:ext>
            </a:extLst>
          </p:cNvPr>
          <p:cNvSpPr/>
          <p:nvPr/>
        </p:nvSpPr>
        <p:spPr>
          <a:xfrm>
            <a:off x="4497596" y="2795155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DEEF4A7-2DE3-46CD-B607-49FA57F108D2}"/>
              </a:ext>
            </a:extLst>
          </p:cNvPr>
          <p:cNvGrpSpPr/>
          <p:nvPr/>
        </p:nvGrpSpPr>
        <p:grpSpPr>
          <a:xfrm>
            <a:off x="4497596" y="2447775"/>
            <a:ext cx="3341235" cy="3378510"/>
            <a:chOff x="964095" y="1441174"/>
            <a:chExt cx="2494721" cy="428376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938C09-36FE-471A-B66A-155861B9EA14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8794802-EB6B-4917-A9F1-02E83E8F02F7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F41CCDC-71CC-4878-8775-83BD405D068B}"/>
              </a:ext>
            </a:extLst>
          </p:cNvPr>
          <p:cNvSpPr txBox="1"/>
          <p:nvPr/>
        </p:nvSpPr>
        <p:spPr>
          <a:xfrm>
            <a:off x="4857522" y="2436555"/>
            <a:ext cx="26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FarnebackUpdateMatrices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C0E3DC9-93E5-48BF-9B2F-A28DD982A551}"/>
              </a:ext>
            </a:extLst>
          </p:cNvPr>
          <p:cNvSpPr/>
          <p:nvPr/>
        </p:nvSpPr>
        <p:spPr>
          <a:xfrm>
            <a:off x="5654963" y="307019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R0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A72FFD5-7087-42F0-B7BC-D45847B2331B}"/>
              </a:ext>
            </a:extLst>
          </p:cNvPr>
          <p:cNvSpPr/>
          <p:nvPr/>
        </p:nvSpPr>
        <p:spPr>
          <a:xfrm>
            <a:off x="5654963" y="373407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R1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FDA40-9761-4A8A-A39F-3DB7F75529DC}"/>
              </a:ext>
            </a:extLst>
          </p:cNvPr>
          <p:cNvSpPr/>
          <p:nvPr/>
        </p:nvSpPr>
        <p:spPr>
          <a:xfrm>
            <a:off x="5654963" y="441392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compare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B37DC4-42F6-44EA-B130-64747F0EC230}"/>
              </a:ext>
            </a:extLst>
          </p:cNvPr>
          <p:cNvSpPr/>
          <p:nvPr/>
        </p:nvSpPr>
        <p:spPr>
          <a:xfrm>
            <a:off x="5654963" y="5093781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31EC41D-E6F0-4F34-9CAD-3D0CC210CBCF}"/>
              </a:ext>
            </a:extLst>
          </p:cNvPr>
          <p:cNvSpPr txBox="1"/>
          <p:nvPr/>
        </p:nvSpPr>
        <p:spPr>
          <a:xfrm>
            <a:off x="4598263" y="30802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D5FF8A5-C6AA-47E0-8758-42E7E4054AAD}"/>
              </a:ext>
            </a:extLst>
          </p:cNvPr>
          <p:cNvSpPr txBox="1"/>
          <p:nvPr/>
        </p:nvSpPr>
        <p:spPr>
          <a:xfrm>
            <a:off x="4598263" y="376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F24833E-6027-4BE8-B976-39BF4BAA9800}"/>
              </a:ext>
            </a:extLst>
          </p:cNvPr>
          <p:cNvSpPr txBox="1"/>
          <p:nvPr/>
        </p:nvSpPr>
        <p:spPr>
          <a:xfrm>
            <a:off x="4598263" y="44506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1FDFC2-9580-451A-AA9D-E95CEDE69EDA}"/>
              </a:ext>
            </a:extLst>
          </p:cNvPr>
          <p:cNvSpPr txBox="1"/>
          <p:nvPr/>
        </p:nvSpPr>
        <p:spPr>
          <a:xfrm>
            <a:off x="4598263" y="51671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C05FC0-165C-447D-A453-2DC1C0E766BA}"/>
              </a:ext>
            </a:extLst>
          </p:cNvPr>
          <p:cNvSpPr/>
          <p:nvPr/>
        </p:nvSpPr>
        <p:spPr>
          <a:xfrm>
            <a:off x="8156993" y="2795155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17C57ECD-E6D5-4EFF-8A28-E6C30C99CC95}"/>
              </a:ext>
            </a:extLst>
          </p:cNvPr>
          <p:cNvGrpSpPr/>
          <p:nvPr/>
        </p:nvGrpSpPr>
        <p:grpSpPr>
          <a:xfrm>
            <a:off x="8156993" y="2447775"/>
            <a:ext cx="3341235" cy="3378510"/>
            <a:chOff x="964095" y="1441174"/>
            <a:chExt cx="2494721" cy="428376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769519D-53D0-4AE5-81E6-A12F892F3097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473FEB9-CB53-4F40-9070-5F76E03B3C3F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DA39C86-70D3-42BA-AA0B-0483DA238AA4}"/>
              </a:ext>
            </a:extLst>
          </p:cNvPr>
          <p:cNvSpPr txBox="1"/>
          <p:nvPr/>
        </p:nvSpPr>
        <p:spPr>
          <a:xfrm>
            <a:off x="8516919" y="2436555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FarnebackUpdateFlow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B901F4-5DC4-45A7-8D08-4EA435BA1085}"/>
              </a:ext>
            </a:extLst>
          </p:cNvPr>
          <p:cNvSpPr/>
          <p:nvPr/>
        </p:nvSpPr>
        <p:spPr>
          <a:xfrm>
            <a:off x="9314360" y="307019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94D21B-8124-4C9A-92CA-5F1DE4970C7E}"/>
              </a:ext>
            </a:extLst>
          </p:cNvPr>
          <p:cNvSpPr/>
          <p:nvPr/>
        </p:nvSpPr>
        <p:spPr>
          <a:xfrm>
            <a:off x="9314360" y="373407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D27A02-9276-4A8C-8E18-24FAA4EFF741}"/>
              </a:ext>
            </a:extLst>
          </p:cNvPr>
          <p:cNvSpPr txBox="1"/>
          <p:nvPr/>
        </p:nvSpPr>
        <p:spPr>
          <a:xfrm>
            <a:off x="8257660" y="30802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6EF77E3-13C0-48FF-925A-D4CC02325E76}"/>
              </a:ext>
            </a:extLst>
          </p:cNvPr>
          <p:cNvSpPr txBox="1"/>
          <p:nvPr/>
        </p:nvSpPr>
        <p:spPr>
          <a:xfrm>
            <a:off x="8257660" y="376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A63EC005-8983-4501-9331-EE21A6A0E92A}"/>
              </a:ext>
            </a:extLst>
          </p:cNvPr>
          <p:cNvCxnSpPr>
            <a:stCxn id="4" idx="2"/>
            <a:endCxn id="39" idx="0"/>
          </p:cNvCxnSpPr>
          <p:nvPr/>
        </p:nvCxnSpPr>
        <p:spPr>
          <a:xfrm rot="5400000" flipH="1" flipV="1">
            <a:off x="2537332" y="2178712"/>
            <a:ext cx="3389730" cy="3905416"/>
          </a:xfrm>
          <a:prstGeom prst="bentConnector5">
            <a:avLst>
              <a:gd name="adj1" fmla="val -6744"/>
              <a:gd name="adj2" fmla="val 53376"/>
              <a:gd name="adj3" fmla="val 10674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B1D83C2-B940-42AC-8A02-3DAFA76AE7A7}"/>
              </a:ext>
            </a:extLst>
          </p:cNvPr>
          <p:cNvCxnSpPr>
            <a:stCxn id="37" idx="2"/>
            <a:endCxn id="53" idx="0"/>
          </p:cNvCxnSpPr>
          <p:nvPr/>
        </p:nvCxnSpPr>
        <p:spPr>
          <a:xfrm rot="5400000" flipH="1" flipV="1">
            <a:off x="6217922" y="2386847"/>
            <a:ext cx="3389730" cy="3489146"/>
          </a:xfrm>
          <a:prstGeom prst="bentConnector5">
            <a:avLst>
              <a:gd name="adj1" fmla="val -6744"/>
              <a:gd name="adj2" fmla="val 51901"/>
              <a:gd name="adj3" fmla="val 10674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1B7452-E10B-44DE-B1A3-D4B77919341C}"/>
              </a:ext>
            </a:extLst>
          </p:cNvPr>
          <p:cNvCxnSpPr/>
          <p:nvPr/>
        </p:nvCxnSpPr>
        <p:spPr>
          <a:xfrm>
            <a:off x="709538" y="457200"/>
            <a:ext cx="2898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52469B-6164-4636-A60D-3FCCC00423BD}"/>
              </a:ext>
            </a:extLst>
          </p:cNvPr>
          <p:cNvSpPr txBox="1"/>
          <p:nvPr/>
        </p:nvSpPr>
        <p:spPr>
          <a:xfrm>
            <a:off x="1831548" y="7972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61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/>
          <a:lstStyle/>
          <a:p>
            <a:r>
              <a:rPr lang="en-US" altLang="zh-TW" dirty="0"/>
              <a:t>2020/6/9 version2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155532CE-8EE1-4FA1-AB17-5FCBEE1F39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/>
              <a:t>Pipeline – v2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50CB48-BE24-4DF8-B62E-7C0A21909B40}"/>
              </a:ext>
            </a:extLst>
          </p:cNvPr>
          <p:cNvSpPr/>
          <p:nvPr/>
        </p:nvSpPr>
        <p:spPr>
          <a:xfrm>
            <a:off x="838200" y="1263858"/>
            <a:ext cx="2898366" cy="4908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E0A8F8E-23EB-4956-B37F-3E88ACC83E7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03056" y="2173661"/>
            <a:ext cx="0" cy="2614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DD9DEFB-3FDC-4465-81A8-9A8BFCC19177}"/>
              </a:ext>
            </a:extLst>
          </p:cNvPr>
          <p:cNvSpPr/>
          <p:nvPr/>
        </p:nvSpPr>
        <p:spPr>
          <a:xfrm>
            <a:off x="1316216" y="173091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122CE-E49A-4B17-A811-93F3336B2A54}"/>
              </a:ext>
            </a:extLst>
          </p:cNvPr>
          <p:cNvSpPr/>
          <p:nvPr/>
        </p:nvSpPr>
        <p:spPr>
          <a:xfrm>
            <a:off x="1316216" y="244657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F24C9F7-7E6E-4525-BCE8-5C1ACA5FDCBC}"/>
              </a:ext>
            </a:extLst>
          </p:cNvPr>
          <p:cNvCxnSpPr>
            <a:cxnSpLocks/>
          </p:cNvCxnSpPr>
          <p:nvPr/>
        </p:nvCxnSpPr>
        <p:spPr>
          <a:xfrm>
            <a:off x="838200" y="1639957"/>
            <a:ext cx="2898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D5F6-DDC6-46BE-B7C6-64C49F00FD84}"/>
              </a:ext>
            </a:extLst>
          </p:cNvPr>
          <p:cNvSpPr txBox="1"/>
          <p:nvPr/>
        </p:nvSpPr>
        <p:spPr>
          <a:xfrm>
            <a:off x="1960210" y="12624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F334D-E0AA-43D6-94C1-DA0B9B86E4AC}"/>
              </a:ext>
            </a:extLst>
          </p:cNvPr>
          <p:cNvSpPr/>
          <p:nvPr/>
        </p:nvSpPr>
        <p:spPr>
          <a:xfrm>
            <a:off x="1316216" y="3162237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PolyExp</a:t>
            </a:r>
            <a:r>
              <a:rPr lang="en-US" altLang="zh-TW" dirty="0">
                <a:solidFill>
                  <a:schemeClr val="tx1"/>
                </a:solidFill>
              </a:rPr>
              <a:t>(R0)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262A950-2FF4-470B-B0CB-3E23258A954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303056" y="2889322"/>
            <a:ext cx="0" cy="2729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A7DC44A-C4C1-42BE-BB4C-2DEB43A3BB9A}"/>
              </a:ext>
            </a:extLst>
          </p:cNvPr>
          <p:cNvSpPr/>
          <p:nvPr/>
        </p:nvSpPr>
        <p:spPr>
          <a:xfrm>
            <a:off x="1316216" y="387789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PolyExp</a:t>
            </a:r>
            <a:r>
              <a:rPr lang="en-US" altLang="zh-TW" dirty="0">
                <a:solidFill>
                  <a:schemeClr val="tx1"/>
                </a:solidFill>
              </a:rPr>
              <a:t>(R1)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C01BFEC-0C94-4640-A51F-72EDAB96FCCC}"/>
              </a:ext>
            </a:extLst>
          </p:cNvPr>
          <p:cNvCxnSpPr>
            <a:cxnSpLocks/>
          </p:cNvCxnSpPr>
          <p:nvPr/>
        </p:nvCxnSpPr>
        <p:spPr>
          <a:xfrm>
            <a:off x="2310172" y="3605734"/>
            <a:ext cx="0" cy="2729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24404DD-D110-4FA4-A7F0-D4552D2DC586}"/>
              </a:ext>
            </a:extLst>
          </p:cNvPr>
          <p:cNvSpPr/>
          <p:nvPr/>
        </p:nvSpPr>
        <p:spPr>
          <a:xfrm>
            <a:off x="1300543" y="459280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UpdateMatrices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E75DF0-E289-494B-833B-986187A66873}"/>
              </a:ext>
            </a:extLst>
          </p:cNvPr>
          <p:cNvSpPr/>
          <p:nvPr/>
        </p:nvSpPr>
        <p:spPr>
          <a:xfrm>
            <a:off x="1300542" y="530771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UpdateFlow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CD07807-9F7E-4DF9-8914-A798F9FE4C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287381" y="4320644"/>
            <a:ext cx="2" cy="2721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51385DA-3D80-47C0-A687-83C0F5B0028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2287382" y="5035554"/>
            <a:ext cx="1" cy="2721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2102565-FA69-408F-8222-3219E243F48F}"/>
              </a:ext>
            </a:extLst>
          </p:cNvPr>
          <p:cNvSpPr/>
          <p:nvPr/>
        </p:nvSpPr>
        <p:spPr>
          <a:xfrm>
            <a:off x="3856555" y="1609860"/>
            <a:ext cx="3051142" cy="254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C880979-0547-490C-8938-164708B36EBE}"/>
              </a:ext>
            </a:extLst>
          </p:cNvPr>
          <p:cNvGrpSpPr/>
          <p:nvPr/>
        </p:nvGrpSpPr>
        <p:grpSpPr>
          <a:xfrm>
            <a:off x="3856555" y="1262480"/>
            <a:ext cx="3051142" cy="2890787"/>
            <a:chOff x="964095" y="1441174"/>
            <a:chExt cx="2494721" cy="42837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086583-3220-494E-9C1D-97BE887F86E6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99A4FC2-379F-4A53-A6B8-B67CF6ACD25F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80C4D5-0AD7-4B61-BE3B-D4228DF26E9D}"/>
              </a:ext>
            </a:extLst>
          </p:cNvPr>
          <p:cNvSpPr txBox="1"/>
          <p:nvPr/>
        </p:nvSpPr>
        <p:spPr>
          <a:xfrm>
            <a:off x="4926616" y="1211132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PolyExp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F780AC-3179-4D99-A8CA-27E6EB4C3561}"/>
              </a:ext>
            </a:extLst>
          </p:cNvPr>
          <p:cNvSpPr/>
          <p:nvPr/>
        </p:nvSpPr>
        <p:spPr>
          <a:xfrm>
            <a:off x="4639813" y="1741233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1E9EF6-C28B-458F-BE25-A509C053AD1E}"/>
              </a:ext>
            </a:extLst>
          </p:cNvPr>
          <p:cNvSpPr/>
          <p:nvPr/>
        </p:nvSpPr>
        <p:spPr>
          <a:xfrm>
            <a:off x="4639813" y="230998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AD55925-A07B-4F86-A856-4142BDEC0555}"/>
              </a:ext>
            </a:extLst>
          </p:cNvPr>
          <p:cNvSpPr/>
          <p:nvPr/>
        </p:nvSpPr>
        <p:spPr>
          <a:xfrm>
            <a:off x="4639813" y="290405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44460-CE45-4D47-A2F6-29C88FF17C2B}"/>
              </a:ext>
            </a:extLst>
          </p:cNvPr>
          <p:cNvSpPr/>
          <p:nvPr/>
        </p:nvSpPr>
        <p:spPr>
          <a:xfrm>
            <a:off x="4639813" y="348543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B08F5-381E-43EE-9F5F-0107ED7456C2}"/>
              </a:ext>
            </a:extLst>
          </p:cNvPr>
          <p:cNvSpPr txBox="1"/>
          <p:nvPr/>
        </p:nvSpPr>
        <p:spPr>
          <a:xfrm>
            <a:off x="3926156" y="17683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E5B92D1-8110-4E1A-8710-F02D63BC1E00}"/>
              </a:ext>
            </a:extLst>
          </p:cNvPr>
          <p:cNvSpPr txBox="1"/>
          <p:nvPr/>
        </p:nvSpPr>
        <p:spPr>
          <a:xfrm>
            <a:off x="3926156" y="234373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FC82DB9-1533-48E9-ABFA-873B1D3B5362}"/>
              </a:ext>
            </a:extLst>
          </p:cNvPr>
          <p:cNvSpPr txBox="1"/>
          <p:nvPr/>
        </p:nvSpPr>
        <p:spPr>
          <a:xfrm>
            <a:off x="3926156" y="29407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D835B5-DF8A-4B6C-9F3D-CC4FDC4A527E}"/>
              </a:ext>
            </a:extLst>
          </p:cNvPr>
          <p:cNvSpPr txBox="1"/>
          <p:nvPr/>
        </p:nvSpPr>
        <p:spPr>
          <a:xfrm>
            <a:off x="3926155" y="35254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8A3705-A27B-4EDB-A84D-7E2410DD0792}"/>
              </a:ext>
            </a:extLst>
          </p:cNvPr>
          <p:cNvSpPr/>
          <p:nvPr/>
        </p:nvSpPr>
        <p:spPr>
          <a:xfrm>
            <a:off x="7131103" y="1609860"/>
            <a:ext cx="3051142" cy="254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6DD3E4D-6B7F-4715-BBA7-FC67672B8D69}"/>
              </a:ext>
            </a:extLst>
          </p:cNvPr>
          <p:cNvGrpSpPr/>
          <p:nvPr/>
        </p:nvGrpSpPr>
        <p:grpSpPr>
          <a:xfrm>
            <a:off x="7131103" y="1262480"/>
            <a:ext cx="3051142" cy="2890787"/>
            <a:chOff x="964095" y="1441174"/>
            <a:chExt cx="2494721" cy="428376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6C6AB07-43D1-4224-B41A-A7918C38D830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45586ED5-CF93-44EC-9216-A7C281B59B11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5660E03-1A5B-4820-BE81-620333C110BD}"/>
              </a:ext>
            </a:extLst>
          </p:cNvPr>
          <p:cNvSpPr txBox="1"/>
          <p:nvPr/>
        </p:nvSpPr>
        <p:spPr>
          <a:xfrm>
            <a:off x="7914360" y="1222070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UpdateMatrices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2B79B4-6AC4-4616-A237-08915CE15D31}"/>
              </a:ext>
            </a:extLst>
          </p:cNvPr>
          <p:cNvSpPr/>
          <p:nvPr/>
        </p:nvSpPr>
        <p:spPr>
          <a:xfrm>
            <a:off x="7914361" y="1741233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設定初始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9C14306-29CF-49FE-8280-0C6CB01BA485}"/>
              </a:ext>
            </a:extLst>
          </p:cNvPr>
          <p:cNvSpPr/>
          <p:nvPr/>
        </p:nvSpPr>
        <p:spPr>
          <a:xfrm>
            <a:off x="7914361" y="230998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21109-1457-4A13-A8BD-6098876BA131}"/>
              </a:ext>
            </a:extLst>
          </p:cNvPr>
          <p:cNvSpPr/>
          <p:nvPr/>
        </p:nvSpPr>
        <p:spPr>
          <a:xfrm>
            <a:off x="7914361" y="290405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比對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DFFE30B-8AFE-49A7-99FE-FE2D036EF6AC}"/>
              </a:ext>
            </a:extLst>
          </p:cNvPr>
          <p:cNvSpPr/>
          <p:nvPr/>
        </p:nvSpPr>
        <p:spPr>
          <a:xfrm>
            <a:off x="7914361" y="348543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計算中間變量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9E96E02-8B65-44C4-9ADB-EA1506C2007B}"/>
              </a:ext>
            </a:extLst>
          </p:cNvPr>
          <p:cNvSpPr txBox="1"/>
          <p:nvPr/>
        </p:nvSpPr>
        <p:spPr>
          <a:xfrm>
            <a:off x="7200704" y="17683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91A0115-FFC5-4287-85D2-830CD82B760C}"/>
              </a:ext>
            </a:extLst>
          </p:cNvPr>
          <p:cNvSpPr txBox="1"/>
          <p:nvPr/>
        </p:nvSpPr>
        <p:spPr>
          <a:xfrm>
            <a:off x="7200704" y="234373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29D3041-0CD4-4EFC-BE91-DA549A986E96}"/>
              </a:ext>
            </a:extLst>
          </p:cNvPr>
          <p:cNvSpPr txBox="1"/>
          <p:nvPr/>
        </p:nvSpPr>
        <p:spPr>
          <a:xfrm>
            <a:off x="7200704" y="29407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0D4D301-5AEC-4152-8136-1E745AE00D62}"/>
              </a:ext>
            </a:extLst>
          </p:cNvPr>
          <p:cNvSpPr txBox="1"/>
          <p:nvPr/>
        </p:nvSpPr>
        <p:spPr>
          <a:xfrm>
            <a:off x="7200703" y="35254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FDEEC1D-A508-4C93-BB13-4BF55646659D}"/>
              </a:ext>
            </a:extLst>
          </p:cNvPr>
          <p:cNvSpPr/>
          <p:nvPr/>
        </p:nvSpPr>
        <p:spPr>
          <a:xfrm>
            <a:off x="7131103" y="4659133"/>
            <a:ext cx="3051142" cy="72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833093A-183C-4318-8B16-1754561EA6B3}"/>
              </a:ext>
            </a:extLst>
          </p:cNvPr>
          <p:cNvGrpSpPr/>
          <p:nvPr/>
        </p:nvGrpSpPr>
        <p:grpSpPr>
          <a:xfrm>
            <a:off x="7131103" y="4311753"/>
            <a:ext cx="3051142" cy="1075255"/>
            <a:chOff x="964095" y="1441174"/>
            <a:chExt cx="2494721" cy="159338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8FAB15F-B944-4197-B1BA-4FEC99D3B47D}"/>
                </a:ext>
              </a:extLst>
            </p:cNvPr>
            <p:cNvSpPr/>
            <p:nvPr/>
          </p:nvSpPr>
          <p:spPr>
            <a:xfrm>
              <a:off x="964095" y="1441174"/>
              <a:ext cx="2494721" cy="159338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932DD60-9BCF-4735-A934-3718A09D61D9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B58CAFE-75F6-4118-A0AC-74AA51B975C7}"/>
              </a:ext>
            </a:extLst>
          </p:cNvPr>
          <p:cNvSpPr txBox="1"/>
          <p:nvPr/>
        </p:nvSpPr>
        <p:spPr>
          <a:xfrm>
            <a:off x="8101302" y="4271343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UpdateFlow</a:t>
            </a:r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804D5B7-816D-455E-9A48-79627EE6A051}"/>
              </a:ext>
            </a:extLst>
          </p:cNvPr>
          <p:cNvSpPr/>
          <p:nvPr/>
        </p:nvSpPr>
        <p:spPr>
          <a:xfrm>
            <a:off x="7914361" y="4790506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計算位移量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76CE0EB-C0B6-46E0-A717-51308045CA67}"/>
              </a:ext>
            </a:extLst>
          </p:cNvPr>
          <p:cNvSpPr txBox="1"/>
          <p:nvPr/>
        </p:nvSpPr>
        <p:spPr>
          <a:xfrm>
            <a:off x="7200704" y="48176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pipe1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124</Words>
  <Application>Microsoft Office PowerPoint</Application>
  <PresentationFormat>寬螢幕</PresentationFormat>
  <Paragraphs>65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光流影像處理</vt:lpstr>
      <vt:lpstr>2020/6/4 version1</vt:lpstr>
      <vt:lpstr>Pipeline – v1</vt:lpstr>
      <vt:lpstr>2020/6/9 version2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電子系三甲-廖彥翔</cp:lastModifiedBy>
  <cp:revision>527</cp:revision>
  <dcterms:created xsi:type="dcterms:W3CDTF">2019-03-11T13:47:46Z</dcterms:created>
  <dcterms:modified xsi:type="dcterms:W3CDTF">2020-06-09T07:22:42Z</dcterms:modified>
</cp:coreProperties>
</file>