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45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7FBDA-D9EB-46A8-8AE9-AD8AB62EF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AA8087-05DB-4F41-B5E8-685E459B7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3BFF8-C370-4718-A329-3EDA6A8A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EFEA8-D424-4B06-A3B7-380F2D77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7379D-5E5B-4B2E-AE14-0C2E0B7C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36C4F-AF26-42BB-86E3-477AEC44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F16B28-B4B7-4777-B1F7-AB2CA545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DC6B8-343C-40FF-A6EC-2C6DCD32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A1343-FA7E-4CB5-9DA0-0A3A66D1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28FBF-2D61-444C-9CC6-8F56C587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1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176D5D-E1DA-4D99-AB3E-ADA6BBD55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74AAE3-A5E3-4807-97EA-003B8208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A9D2C-091F-4F2E-9435-B27D1AA6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D2300-0752-4A42-BF03-C144545F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11FD-A28C-4F08-A5F5-7A043C83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544B8-DDD9-4A84-8768-6ACDDC29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05143-4DF5-4314-87BC-782518BC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2B1E6-588D-4D67-BF23-37A0889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B1C3EC-542A-4AC3-9872-68128A56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66236-95EC-4A5E-8417-A2E0BB1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0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8F5C3-95C6-47DB-B826-E91BD927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53E5C-D85B-456E-92D8-948CC1959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F9318-C12E-4B95-AF56-39E59BF0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0EC5B-21C5-4CB2-B442-6A2D8DDA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885D6-2D65-45DD-9B1A-71B7263D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00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3E911-AC97-4E06-9F76-694AA03E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11F6F-8644-4423-8FF0-8AB8B034F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775AE8-E5EB-40F4-8364-576634E4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909F77-6973-4E5A-9926-7D377B16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2B3D17-85EC-4FB4-95C6-2589963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A56401-B3A5-4485-817E-6E6AC38F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61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D0AA-D9C2-442A-9827-83CBF484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713F76-8A9C-4129-98A8-9CAD65AA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A03E7-CCAE-4E12-9D85-DB63C9DC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E26A18-170C-49DD-837D-3C05F7177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6B43E2-D048-483D-AE05-84B09A53B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21495-9F44-409B-BEBA-CB5CCA36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5C2049-C9E4-46B9-95A5-D33FEB87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5745A2-A1A2-4928-B9FF-184AE46B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5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89434-4CD3-407F-8D85-8C70E802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097675-ADF9-4892-9D8D-7BA63D4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B108B3-8841-4030-901B-026F4AAD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F1FDE-C9A7-4B6B-AA75-AFC13126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0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C0EC11-2DF8-4DED-80CD-F56723B6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339D49-7599-4BEC-BB25-6B6A1078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1D1196-0A17-4FE8-8A0D-63D84E00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2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FB42-61B9-4F50-9377-46234411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DB613-42B4-4182-984C-68BEF6C28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221E63-91CE-4F13-8A4D-6CD5E11D0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0B1D4-538F-4386-A52F-7EFF44E1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A1508-8EC8-4E0C-9650-B8015BBD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21FA81-2D77-448A-B23C-88A27C33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C1945-6488-44B7-91D0-5864D119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8AF502-D434-410A-90F4-BE18BB742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603D83-1D0C-43D7-9CE6-94533350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CFED17-4B62-4EC0-AC28-081D6092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DEA39E-EE8E-49D3-AE80-CED99797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6F9AE4-E1C2-4BF1-B7CE-F86320BF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61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E48601-E9D0-475F-9BAE-156AC12C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50711-B2EA-460F-8248-5572ADF2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1D4799-6D2A-4050-964E-C0404A9A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1E42-D844-4420-A15B-5B07B209A3C3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7C34F-AC69-4162-A4E1-184B30F0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F13AB-8E80-4E45-8831-AE05756BB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93CC5-E4AD-46C7-B9D3-A2B5C7E29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74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sch, weiß, schwarz, Luft enthält.&#10;&#10;Automatisch generierte Beschreibung">
            <a:extLst>
              <a:ext uri="{FF2B5EF4-FFF2-40B4-BE49-F238E27FC236}">
                <a16:creationId xmlns:a16="http://schemas.microsoft.com/office/drawing/2014/main" id="{EDC0D18E-F288-4E28-9D69-48C6A42E27C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0"/>
            <a:ext cx="6858000" cy="68580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0E8E78-1DC3-4ED8-AC8D-B7FA5A4EBA3E}"/>
              </a:ext>
            </a:extLst>
          </p:cNvPr>
          <p:cNvCxnSpPr>
            <a:cxnSpLocks/>
          </p:cNvCxnSpPr>
          <p:nvPr/>
        </p:nvCxnSpPr>
        <p:spPr>
          <a:xfrm flipH="1">
            <a:off x="3488924" y="4030556"/>
            <a:ext cx="1983789" cy="18020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0B025F4-06A9-4D58-A769-A0AE0C5EF7D5}"/>
              </a:ext>
            </a:extLst>
          </p:cNvPr>
          <p:cNvCxnSpPr>
            <a:cxnSpLocks/>
          </p:cNvCxnSpPr>
          <p:nvPr/>
        </p:nvCxnSpPr>
        <p:spPr>
          <a:xfrm flipH="1" flipV="1">
            <a:off x="2828925" y="1866900"/>
            <a:ext cx="2533188" cy="112940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6F20DF4-7247-4B1E-997B-92E42B731974}"/>
              </a:ext>
            </a:extLst>
          </p:cNvPr>
          <p:cNvCxnSpPr>
            <a:cxnSpLocks/>
          </p:cNvCxnSpPr>
          <p:nvPr/>
        </p:nvCxnSpPr>
        <p:spPr>
          <a:xfrm>
            <a:off x="5962465" y="4678532"/>
            <a:ext cx="1" cy="15698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4072-7301-4EE0-9C49-2CED85E76AD8}"/>
              </a:ext>
            </a:extLst>
          </p:cNvPr>
          <p:cNvCxnSpPr>
            <a:cxnSpLocks/>
          </p:cNvCxnSpPr>
          <p:nvPr/>
        </p:nvCxnSpPr>
        <p:spPr>
          <a:xfrm>
            <a:off x="5962465" y="4030556"/>
            <a:ext cx="0" cy="22184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40996F5-2C6F-4E46-8384-88D5B60AE361}"/>
                  </a:ext>
                </a:extLst>
              </p:cNvPr>
              <p:cNvSpPr txBox="1"/>
              <p:nvPr/>
            </p:nvSpPr>
            <p:spPr>
              <a:xfrm>
                <a:off x="3812479" y="5652817"/>
                <a:ext cx="50225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40996F5-2C6F-4E46-8384-88D5B60A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479" y="5652817"/>
                <a:ext cx="50225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2CFE47B-E185-4C89-A8D3-EB6C6459B615}"/>
                  </a:ext>
                </a:extLst>
              </p:cNvPr>
              <p:cNvSpPr txBox="1"/>
              <p:nvPr/>
            </p:nvSpPr>
            <p:spPr>
              <a:xfrm>
                <a:off x="6201091" y="5803552"/>
                <a:ext cx="47743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F2CFE47B-E185-4C89-A8D3-EB6C6459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091" y="5803552"/>
                <a:ext cx="4774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5D82AE43-1252-4BB3-ADD5-E0087CE46B2C}"/>
                  </a:ext>
                </a:extLst>
              </p:cNvPr>
              <p:cNvSpPr txBox="1"/>
              <p:nvPr/>
            </p:nvSpPr>
            <p:spPr>
              <a:xfrm>
                <a:off x="2577798" y="1969939"/>
                <a:ext cx="50398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5D82AE43-1252-4BB3-ADD5-E0087CE4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798" y="1969939"/>
                <a:ext cx="50398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0B16D959-2303-43AC-AE6B-D7D845220CB6}"/>
              </a:ext>
            </a:extLst>
          </p:cNvPr>
          <p:cNvSpPr/>
          <p:nvPr/>
        </p:nvSpPr>
        <p:spPr>
          <a:xfrm rot="10800000">
            <a:off x="7870568" y="1759288"/>
            <a:ext cx="577054" cy="406612"/>
          </a:xfrm>
          <a:prstGeom prst="circularArrow">
            <a:avLst>
              <a:gd name="adj1" fmla="val 7050"/>
              <a:gd name="adj2" fmla="val 822463"/>
              <a:gd name="adj3" fmla="val 20820546"/>
              <a:gd name="adj4" fmla="val 3586303"/>
              <a:gd name="adj5" fmla="val 178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FB0DC07E-EFB1-4DE3-A558-AFA9100931A2}"/>
              </a:ext>
            </a:extLst>
          </p:cNvPr>
          <p:cNvCxnSpPr>
            <a:cxnSpLocks/>
          </p:cNvCxnSpPr>
          <p:nvPr/>
        </p:nvCxnSpPr>
        <p:spPr>
          <a:xfrm flipH="1">
            <a:off x="8104167" y="1393960"/>
            <a:ext cx="8342" cy="2109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7D23670E-9EE1-4695-9C7B-9566CEE7E4E0}"/>
              </a:ext>
            </a:extLst>
          </p:cNvPr>
          <p:cNvCxnSpPr>
            <a:cxnSpLocks/>
          </p:cNvCxnSpPr>
          <p:nvPr/>
        </p:nvCxnSpPr>
        <p:spPr>
          <a:xfrm>
            <a:off x="5664584" y="894080"/>
            <a:ext cx="0" cy="88472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253F551-F15C-4ACA-B0E1-6DFDA3EFFD95}"/>
              </a:ext>
            </a:extLst>
          </p:cNvPr>
          <p:cNvCxnSpPr>
            <a:cxnSpLocks/>
          </p:cNvCxnSpPr>
          <p:nvPr/>
        </p:nvCxnSpPr>
        <p:spPr>
          <a:xfrm>
            <a:off x="3931034" y="1362075"/>
            <a:ext cx="0" cy="198598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5FC5AD36-A63D-4567-A7E1-A01C98FBDF35}"/>
              </a:ext>
            </a:extLst>
          </p:cNvPr>
          <p:cNvCxnSpPr>
            <a:cxnSpLocks/>
          </p:cNvCxnSpPr>
          <p:nvPr/>
        </p:nvCxnSpPr>
        <p:spPr>
          <a:xfrm>
            <a:off x="6501514" y="3876040"/>
            <a:ext cx="0" cy="4459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feil: gebogen 77">
            <a:extLst>
              <a:ext uri="{FF2B5EF4-FFF2-40B4-BE49-F238E27FC236}">
                <a16:creationId xmlns:a16="http://schemas.microsoft.com/office/drawing/2014/main" id="{74B071B8-D1F3-484F-9F0A-9714E1845CA3}"/>
              </a:ext>
            </a:extLst>
          </p:cNvPr>
          <p:cNvSpPr/>
          <p:nvPr/>
        </p:nvSpPr>
        <p:spPr>
          <a:xfrm rot="10800000" flipH="1">
            <a:off x="5385392" y="1190996"/>
            <a:ext cx="577073" cy="412028"/>
          </a:xfrm>
          <a:prstGeom prst="circularArrow">
            <a:avLst>
              <a:gd name="adj1" fmla="val 7050"/>
              <a:gd name="adj2" fmla="val 822463"/>
              <a:gd name="adj3" fmla="val 20820546"/>
              <a:gd name="adj4" fmla="val 3586303"/>
              <a:gd name="adj5" fmla="val 178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81" name="Pfeil: gebogen 80">
            <a:extLst>
              <a:ext uri="{FF2B5EF4-FFF2-40B4-BE49-F238E27FC236}">
                <a16:creationId xmlns:a16="http://schemas.microsoft.com/office/drawing/2014/main" id="{2DA16DC0-8E0D-4A8A-BFA5-1A34ADC6209C}"/>
              </a:ext>
            </a:extLst>
          </p:cNvPr>
          <p:cNvSpPr/>
          <p:nvPr/>
        </p:nvSpPr>
        <p:spPr>
          <a:xfrm rot="10800000" flipH="1">
            <a:off x="6234999" y="3840376"/>
            <a:ext cx="577073" cy="412028"/>
          </a:xfrm>
          <a:prstGeom prst="circularArrow">
            <a:avLst>
              <a:gd name="adj1" fmla="val 7050"/>
              <a:gd name="adj2" fmla="val 822463"/>
              <a:gd name="adj3" fmla="val 20820546"/>
              <a:gd name="adj4" fmla="val 3586303"/>
              <a:gd name="adj5" fmla="val 178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Pfeil: gebogen 81">
            <a:extLst>
              <a:ext uri="{FF2B5EF4-FFF2-40B4-BE49-F238E27FC236}">
                <a16:creationId xmlns:a16="http://schemas.microsoft.com/office/drawing/2014/main" id="{B10EB035-820B-4440-9CDC-6000DBF6F7DB}"/>
              </a:ext>
            </a:extLst>
          </p:cNvPr>
          <p:cNvSpPr/>
          <p:nvPr/>
        </p:nvSpPr>
        <p:spPr>
          <a:xfrm rot="10800000">
            <a:off x="3642507" y="1744652"/>
            <a:ext cx="577054" cy="406612"/>
          </a:xfrm>
          <a:prstGeom prst="circularArrow">
            <a:avLst>
              <a:gd name="adj1" fmla="val 7050"/>
              <a:gd name="adj2" fmla="val 822463"/>
              <a:gd name="adj3" fmla="val 20820546"/>
              <a:gd name="adj4" fmla="val 3586303"/>
              <a:gd name="adj5" fmla="val 178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4C9000C9-1297-4A63-84A0-61329E4CDAB5}"/>
                  </a:ext>
                </a:extLst>
              </p:cNvPr>
              <p:cNvSpPr/>
              <p:nvPr/>
            </p:nvSpPr>
            <p:spPr>
              <a:xfrm>
                <a:off x="3857518" y="1300202"/>
                <a:ext cx="56496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4C9000C9-1297-4A63-84A0-61329E4CD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18" y="1300202"/>
                <a:ext cx="56496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43620166-8AB6-4B3D-A32D-ECF13C66ACF8}"/>
                  </a:ext>
                </a:extLst>
              </p:cNvPr>
              <p:cNvSpPr/>
              <p:nvPr/>
            </p:nvSpPr>
            <p:spPr>
              <a:xfrm>
                <a:off x="6664916" y="3745347"/>
                <a:ext cx="57150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43620166-8AB6-4B3D-A32D-ECF13C66A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16" y="3745347"/>
                <a:ext cx="57150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EB649A6D-3CB4-4E57-B4E7-FF873534036A}"/>
                  </a:ext>
                </a:extLst>
              </p:cNvPr>
              <p:cNvSpPr/>
              <p:nvPr/>
            </p:nvSpPr>
            <p:spPr>
              <a:xfrm>
                <a:off x="8181631" y="1393960"/>
                <a:ext cx="57150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EB649A6D-3CB4-4E57-B4E7-FF8735340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631" y="1393960"/>
                <a:ext cx="571502" cy="430887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E2D4156A-A0FF-4903-8630-4F7C27CB2CDC}"/>
                  </a:ext>
                </a:extLst>
              </p:cNvPr>
              <p:cNvSpPr/>
              <p:nvPr/>
            </p:nvSpPr>
            <p:spPr>
              <a:xfrm>
                <a:off x="5681532" y="806815"/>
                <a:ext cx="57150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2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E2D4156A-A0FF-4903-8630-4F7C27CB2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2" y="806815"/>
                <a:ext cx="57150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001725C-3632-4F1A-8CF0-ACDE54EFAF30}"/>
              </a:ext>
            </a:extLst>
          </p:cNvPr>
          <p:cNvCxnSpPr>
            <a:cxnSpLocks/>
          </p:cNvCxnSpPr>
          <p:nvPr/>
        </p:nvCxnSpPr>
        <p:spPr>
          <a:xfrm flipH="1">
            <a:off x="854146" y="5585728"/>
            <a:ext cx="794192" cy="6794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8E3C555-1DB6-40FA-B44E-8E4305386215}"/>
              </a:ext>
            </a:extLst>
          </p:cNvPr>
          <p:cNvCxnSpPr>
            <a:cxnSpLocks/>
          </p:cNvCxnSpPr>
          <p:nvPr/>
        </p:nvCxnSpPr>
        <p:spPr>
          <a:xfrm flipH="1" flipV="1">
            <a:off x="947599" y="5255581"/>
            <a:ext cx="700739" cy="3301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BD54198-AAF9-4893-83B8-CD334BAD8E7F}"/>
              </a:ext>
            </a:extLst>
          </p:cNvPr>
          <p:cNvCxnSpPr>
            <a:cxnSpLocks/>
          </p:cNvCxnSpPr>
          <p:nvPr/>
        </p:nvCxnSpPr>
        <p:spPr>
          <a:xfrm>
            <a:off x="1648338" y="5585728"/>
            <a:ext cx="0" cy="9046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7DB02BC2-D96F-4EED-8C57-7C2EA10352FA}"/>
                  </a:ext>
                </a:extLst>
              </p:cNvPr>
              <p:cNvSpPr txBox="1"/>
              <p:nvPr/>
            </p:nvSpPr>
            <p:spPr>
              <a:xfrm>
                <a:off x="441242" y="6034384"/>
                <a:ext cx="50635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7DB02BC2-D96F-4EED-8C57-7C2EA103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42" y="6034384"/>
                <a:ext cx="50635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5744499F-39A4-4510-8F4B-4A6ED3537445}"/>
                  </a:ext>
                </a:extLst>
              </p:cNvPr>
              <p:cNvSpPr txBox="1"/>
              <p:nvPr/>
            </p:nvSpPr>
            <p:spPr>
              <a:xfrm>
                <a:off x="511180" y="4793915"/>
                <a:ext cx="5080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5744499F-39A4-4510-8F4B-4A6ED353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0" y="4793915"/>
                <a:ext cx="50808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1E8A3F4-334F-4F4B-915C-6C494043BA60}"/>
                  </a:ext>
                </a:extLst>
              </p:cNvPr>
              <p:cNvSpPr txBox="1"/>
              <p:nvPr/>
            </p:nvSpPr>
            <p:spPr>
              <a:xfrm>
                <a:off x="1782792" y="6114482"/>
                <a:ext cx="48154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3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de-DE" sz="3000" dirty="0"/>
              </a:p>
            </p:txBody>
          </p:sp>
        </mc:Choice>
        <mc:Fallback xmlns="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D1E8A3F4-334F-4F4B-915C-6C494043B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92" y="6114482"/>
                <a:ext cx="48154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9BE1AB6-4A20-4431-B397-5488354DB771}"/>
              </a:ext>
            </a:extLst>
          </p:cNvPr>
          <p:cNvCxnSpPr>
            <a:cxnSpLocks/>
          </p:cNvCxnSpPr>
          <p:nvPr/>
        </p:nvCxnSpPr>
        <p:spPr>
          <a:xfrm flipH="1">
            <a:off x="6723011" y="2431604"/>
            <a:ext cx="344436" cy="32273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DBD5100-869B-41C1-8989-036C758B79EE}"/>
              </a:ext>
            </a:extLst>
          </p:cNvPr>
          <p:cNvCxnSpPr>
            <a:cxnSpLocks/>
          </p:cNvCxnSpPr>
          <p:nvPr/>
        </p:nvCxnSpPr>
        <p:spPr>
          <a:xfrm>
            <a:off x="7067447" y="1083814"/>
            <a:ext cx="0" cy="136763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CA089D11-55AE-43C5-9154-11085B58D278}"/>
                  </a:ext>
                </a:extLst>
              </p:cNvPr>
              <p:cNvSpPr/>
              <p:nvPr/>
            </p:nvSpPr>
            <p:spPr>
              <a:xfrm>
                <a:off x="7496900" y="625267"/>
                <a:ext cx="40729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2200" dirty="0"/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CA089D11-55AE-43C5-9154-11085B58D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900" y="625267"/>
                <a:ext cx="40729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73330E9-FEDD-4838-BD36-6FA1256E8568}"/>
              </a:ext>
            </a:extLst>
          </p:cNvPr>
          <p:cNvGrpSpPr/>
          <p:nvPr/>
        </p:nvGrpSpPr>
        <p:grpSpPr>
          <a:xfrm>
            <a:off x="7067447" y="902266"/>
            <a:ext cx="1043918" cy="465219"/>
            <a:chOff x="10191750" y="1006277"/>
            <a:chExt cx="1043918" cy="465219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E173DC55-C5BC-426B-942E-109731C089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1083814"/>
              <a:ext cx="1038584" cy="310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3D107A84-02F5-4F79-BEF1-4D63A9AEE42F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1006277"/>
              <a:ext cx="0" cy="15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0EAE546-0270-4F03-9A33-BED7D7854BC6}"/>
                </a:ext>
              </a:extLst>
            </p:cNvPr>
            <p:cNvCxnSpPr>
              <a:cxnSpLocks/>
            </p:cNvCxnSpPr>
            <p:nvPr/>
          </p:nvCxnSpPr>
          <p:spPr>
            <a:xfrm>
              <a:off x="11235668" y="1316423"/>
              <a:ext cx="0" cy="15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C400FF0-D681-4E59-ABCC-FA262987DF93}"/>
              </a:ext>
            </a:extLst>
          </p:cNvPr>
          <p:cNvCxnSpPr>
            <a:cxnSpLocks/>
          </p:cNvCxnSpPr>
          <p:nvPr/>
        </p:nvCxnSpPr>
        <p:spPr>
          <a:xfrm flipH="1" flipV="1">
            <a:off x="6733876" y="3755038"/>
            <a:ext cx="1853457" cy="89007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407289E-EE91-4026-A094-248A404AB591}"/>
              </a:ext>
            </a:extLst>
          </p:cNvPr>
          <p:cNvCxnSpPr>
            <a:cxnSpLocks/>
          </p:cNvCxnSpPr>
          <p:nvPr/>
        </p:nvCxnSpPr>
        <p:spPr>
          <a:xfrm flipH="1" flipV="1">
            <a:off x="8104168" y="3219990"/>
            <a:ext cx="1324312" cy="5900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72E3C96-A0A4-4698-8AB8-D18A5E70EE5C}"/>
              </a:ext>
            </a:extLst>
          </p:cNvPr>
          <p:cNvCxnSpPr>
            <a:cxnSpLocks/>
          </p:cNvCxnSpPr>
          <p:nvPr/>
        </p:nvCxnSpPr>
        <p:spPr>
          <a:xfrm flipH="1">
            <a:off x="8541175" y="3787748"/>
            <a:ext cx="845852" cy="829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4CE50CA8-2271-40C4-B682-495A02CCE924}"/>
                  </a:ext>
                </a:extLst>
              </p:cNvPr>
              <p:cNvSpPr/>
              <p:nvPr/>
            </p:nvSpPr>
            <p:spPr>
              <a:xfrm>
                <a:off x="8968909" y="4063060"/>
                <a:ext cx="3475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sz="2200" dirty="0"/>
              </a:p>
            </p:txBody>
          </p:sp>
        </mc:Choice>
        <mc:Fallback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4CE50CA8-2271-40C4-B682-495A02CCE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09" y="4063060"/>
                <a:ext cx="34753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76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Evgheni Volodscoi</dc:creator>
  <cp:lastModifiedBy>Evgheni Volodscoi</cp:lastModifiedBy>
  <cp:revision>21</cp:revision>
  <dcterms:created xsi:type="dcterms:W3CDTF">2020-03-05T12:13:08Z</dcterms:created>
  <dcterms:modified xsi:type="dcterms:W3CDTF">2020-03-05T13:58:01Z</dcterms:modified>
</cp:coreProperties>
</file>