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E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/>
    <p:restoredTop sz="97872"/>
  </p:normalViewPr>
  <p:slideViewPr>
    <p:cSldViewPr snapToGrid="0">
      <p:cViewPr>
        <p:scale>
          <a:sx n="204" d="100"/>
          <a:sy n="204" d="100"/>
        </p:scale>
        <p:origin x="4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379A1-A87C-5B47-8AE1-72C0EF263DCA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2BCB-D7BE-324E-9B3C-C2AD295A8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606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82BCB-D7BE-324E-9B3C-C2AD295A894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786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BE2E-DBB5-F582-5D35-70C12538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219119-4B5D-1209-7C0C-38D30C257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CFAC7-FAE0-E97C-D8EA-32784963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AF71AF-D0D8-2D5F-3AB4-D7BC397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244E7-2450-CBD8-DBB1-7A027CA4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98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107A2-6D1F-4EA5-2610-66864569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63D53B-6414-711C-41F3-048CC7362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E056A-9D24-AED3-81CD-2CBEB10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6DF59-85D3-F72B-32E2-2C8BFAB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F1CDE-E92A-FEEB-D50F-FAB8FC67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899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9F6BF1-14A3-7D9D-F5D7-156665751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17EBD6-0BAF-72EB-4917-550CB999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F7B83C-FB0D-5228-B94B-20DAEBBD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0E60DE-CF48-50AA-5C03-D6FA3CB4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DCC1B5-EC02-C223-5396-62759BB3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3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535F8-3D68-DEA9-316B-0889AC1A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84FBF-7229-067E-1A60-6913198C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7DFF8-42A2-C21A-444E-3E48ED17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FD8E13-79F6-EF80-BC15-1F41B577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0418D-DB91-DEA4-29F3-94A97D43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765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DC30D-E42C-9ED8-F06B-8E1D6C6E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424482-B47D-FA8D-4902-1F149706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92A3A-71D1-BFC2-B8EF-F66CF383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C500B-5F5B-0011-5079-EA458A8A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BC332-2E7A-6382-3A45-EC4D6BAA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1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C62D7-360F-DB72-C234-F72B84E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FF12F-CF47-5165-42DE-3B91C7853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6A570-F3DB-8A5D-430E-DDA326FD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1ABEB9-98F4-0586-38DB-D3D528B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DC89B8-0B6B-5A08-8CF6-3D10EFEB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E334D0-8B0C-3603-F580-C4C984C1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13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73082-A640-5EE2-24C7-9703CEB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E84EE-A1D9-08F7-774C-9D6931CC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199CFE-F89C-A0E1-4F94-350B9B55C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05D784-FC9C-A730-A108-B524DEAD7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E3C495-A39C-69C1-1ED6-01EF6844A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7B76C8-073E-8E01-AE43-111B5B54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120062-1B17-0F4B-9F36-685412D4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7C0098-B171-A8E0-39A0-4ABA8EB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83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6ABEE-93E6-C6B5-D397-6411484A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9EA113-BFC1-41D8-2BEE-C304CEE0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5D5EE7-1C85-AC24-2D77-30E75375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245077-A0CB-DA32-1B5D-00ED9E28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2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124440-EE69-77FC-5D9A-42560F0B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408168-5D62-68B8-66D5-CAB4044A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317855-AF6F-EB6C-E4EE-75DB4DC8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764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28B19-F7D3-B3A5-3B60-3E40389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89062-5FEF-3826-7C30-29D48F72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8FD911-5084-2D55-E3DF-199E3DF30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9A77B-BB23-C931-1669-B72ED874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A43746-EDC2-BA39-9B18-E257D23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62DB5E-CC12-81A3-45C4-26D9328F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340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8E99E-14C4-6AA0-843C-27988DBB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B6DBF3-EDF8-9AE9-6FF8-B7EEDD66A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B1E5F4-5194-3596-D045-994447F2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7C5C47-047C-5CDE-6EAA-BF29E448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8BB47-75AC-CA6B-02DC-3C59E0D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6BFBE3-5C95-2ECE-9696-61C42E49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8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FF2816-DEA4-9630-1914-684EB17A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E3A0E-F7D2-0BFC-7B39-7BE41A3E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A649B-48D5-CD57-10FD-3E7AE9629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03F5-E287-7147-9F5D-D36291F933E3}" type="datetimeFigureOut">
              <a:rPr kumimoji="1" lang="zh-TW" altLang="en-US" smtClean="0"/>
              <a:t>2023/8/21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E8051-0A86-7EDE-2624-5F3832678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8F1E5-3628-48A3-9719-4CB788BA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EC40-3A0F-8149-841E-FA0E3F20A8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3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5AB52-C1D6-A2F4-853D-9E25B6D2F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25A342-353D-AC1C-4A8F-A04D6748C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13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免費照片| 麵包板（部分放大）">
            <a:extLst>
              <a:ext uri="{FF2B5EF4-FFF2-40B4-BE49-F238E27FC236}">
                <a16:creationId xmlns:a16="http://schemas.microsoft.com/office/drawing/2014/main" id="{818C3CC2-01E0-13A8-3AA2-6ECE8D5BE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6" t="24824" r="23232"/>
          <a:stretch/>
        </p:blipFill>
        <p:spPr bwMode="auto">
          <a:xfrm>
            <a:off x="8068602" y="5503820"/>
            <a:ext cx="1445259" cy="135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3A45BA6-8397-375D-23C3-C6B85E5D9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917" y="3390491"/>
            <a:ext cx="1536680" cy="66895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E2D5F3D-5244-4FA9-D32A-5B57501F4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471" y="1606481"/>
            <a:ext cx="1878637" cy="13944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05B41B2-2B37-B5B4-9C66-6BD9022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78" y="160351"/>
            <a:ext cx="10515600" cy="711116"/>
          </a:xfrm>
        </p:spPr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EFDE99-5582-D6E3-E74D-EE4566C368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43" t="2613" r="25973" b="6469"/>
          <a:stretch/>
        </p:blipFill>
        <p:spPr>
          <a:xfrm>
            <a:off x="1023186" y="1205714"/>
            <a:ext cx="6383062" cy="52516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089757-0977-31EE-7275-EA2AD8B8EE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339" t="17302" r="8690" b="36504"/>
          <a:stretch/>
        </p:blipFill>
        <p:spPr>
          <a:xfrm>
            <a:off x="9985682" y="4299286"/>
            <a:ext cx="1319002" cy="2290047"/>
          </a:xfrm>
          <a:prstGeom prst="rect">
            <a:avLst/>
          </a:prstGeom>
        </p:spPr>
      </p:pic>
      <p:cxnSp>
        <p:nvCxnSpPr>
          <p:cNvPr id="1029" name="直線接點 1028">
            <a:extLst>
              <a:ext uri="{FF2B5EF4-FFF2-40B4-BE49-F238E27FC236}">
                <a16:creationId xmlns:a16="http://schemas.microsoft.com/office/drawing/2014/main" id="{870E4AB0-509E-78D7-C601-03109075FD84}"/>
              </a:ext>
            </a:extLst>
          </p:cNvPr>
          <p:cNvCxnSpPr>
            <a:cxnSpLocks/>
          </p:cNvCxnSpPr>
          <p:nvPr/>
        </p:nvCxnSpPr>
        <p:spPr>
          <a:xfrm>
            <a:off x="5693790" y="2725498"/>
            <a:ext cx="19833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直線接點 1029">
            <a:extLst>
              <a:ext uri="{FF2B5EF4-FFF2-40B4-BE49-F238E27FC236}">
                <a16:creationId xmlns:a16="http://schemas.microsoft.com/office/drawing/2014/main" id="{92DDDB9D-76AC-4D34-54AE-279F6632D6A0}"/>
              </a:ext>
            </a:extLst>
          </p:cNvPr>
          <p:cNvCxnSpPr>
            <a:cxnSpLocks/>
          </p:cNvCxnSpPr>
          <p:nvPr/>
        </p:nvCxnSpPr>
        <p:spPr>
          <a:xfrm>
            <a:off x="7666882" y="2725498"/>
            <a:ext cx="0" cy="31124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直線接點 1033">
            <a:extLst>
              <a:ext uri="{FF2B5EF4-FFF2-40B4-BE49-F238E27FC236}">
                <a16:creationId xmlns:a16="http://schemas.microsoft.com/office/drawing/2014/main" id="{57924050-C4C4-5959-105A-1A1B4488E321}"/>
              </a:ext>
            </a:extLst>
          </p:cNvPr>
          <p:cNvCxnSpPr>
            <a:cxnSpLocks/>
          </p:cNvCxnSpPr>
          <p:nvPr/>
        </p:nvCxnSpPr>
        <p:spPr>
          <a:xfrm>
            <a:off x="7670057" y="5837959"/>
            <a:ext cx="6074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線接點 1035">
            <a:extLst>
              <a:ext uri="{FF2B5EF4-FFF2-40B4-BE49-F238E27FC236}">
                <a16:creationId xmlns:a16="http://schemas.microsoft.com/office/drawing/2014/main" id="{0084D509-6C0C-A235-5DC3-2AD7C7969707}"/>
              </a:ext>
            </a:extLst>
          </p:cNvPr>
          <p:cNvCxnSpPr>
            <a:cxnSpLocks/>
          </p:cNvCxnSpPr>
          <p:nvPr/>
        </p:nvCxnSpPr>
        <p:spPr>
          <a:xfrm>
            <a:off x="7726099" y="3929653"/>
            <a:ext cx="2612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線接點 1038">
            <a:extLst>
              <a:ext uri="{FF2B5EF4-FFF2-40B4-BE49-F238E27FC236}">
                <a16:creationId xmlns:a16="http://schemas.microsoft.com/office/drawing/2014/main" id="{FDD44AD9-403C-D216-7A8E-2BA48B392230}"/>
              </a:ext>
            </a:extLst>
          </p:cNvPr>
          <p:cNvCxnSpPr>
            <a:cxnSpLocks/>
          </p:cNvCxnSpPr>
          <p:nvPr/>
        </p:nvCxnSpPr>
        <p:spPr>
          <a:xfrm>
            <a:off x="7732864" y="3918495"/>
            <a:ext cx="0" cy="18634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線接點 1041">
            <a:extLst>
              <a:ext uri="{FF2B5EF4-FFF2-40B4-BE49-F238E27FC236}">
                <a16:creationId xmlns:a16="http://schemas.microsoft.com/office/drawing/2014/main" id="{1EE859E4-B7F0-A837-863B-2F8D000F717C}"/>
              </a:ext>
            </a:extLst>
          </p:cNvPr>
          <p:cNvCxnSpPr>
            <a:cxnSpLocks/>
          </p:cNvCxnSpPr>
          <p:nvPr/>
        </p:nvCxnSpPr>
        <p:spPr>
          <a:xfrm>
            <a:off x="7726099" y="5775865"/>
            <a:ext cx="5513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線接點 1045">
            <a:extLst>
              <a:ext uri="{FF2B5EF4-FFF2-40B4-BE49-F238E27FC236}">
                <a16:creationId xmlns:a16="http://schemas.microsoft.com/office/drawing/2014/main" id="{555A74EA-FAF1-5583-75C0-9BC202903C6F}"/>
              </a:ext>
            </a:extLst>
          </p:cNvPr>
          <p:cNvCxnSpPr>
            <a:cxnSpLocks/>
          </p:cNvCxnSpPr>
          <p:nvPr/>
        </p:nvCxnSpPr>
        <p:spPr>
          <a:xfrm>
            <a:off x="921405" y="2364834"/>
            <a:ext cx="0" cy="422449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直線接點 1047">
            <a:extLst>
              <a:ext uri="{FF2B5EF4-FFF2-40B4-BE49-F238E27FC236}">
                <a16:creationId xmlns:a16="http://schemas.microsoft.com/office/drawing/2014/main" id="{789B8112-ABF5-9C3F-6FBF-6A806E419EF2}"/>
              </a:ext>
            </a:extLst>
          </p:cNvPr>
          <p:cNvCxnSpPr>
            <a:cxnSpLocks/>
          </p:cNvCxnSpPr>
          <p:nvPr/>
        </p:nvCxnSpPr>
        <p:spPr>
          <a:xfrm>
            <a:off x="745067" y="2549389"/>
            <a:ext cx="28753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直線接點 1049">
            <a:extLst>
              <a:ext uri="{FF2B5EF4-FFF2-40B4-BE49-F238E27FC236}">
                <a16:creationId xmlns:a16="http://schemas.microsoft.com/office/drawing/2014/main" id="{0A8FA845-BEC1-A61D-6681-BB6C21AA051D}"/>
              </a:ext>
            </a:extLst>
          </p:cNvPr>
          <p:cNvCxnSpPr>
            <a:cxnSpLocks/>
          </p:cNvCxnSpPr>
          <p:nvPr/>
        </p:nvCxnSpPr>
        <p:spPr>
          <a:xfrm>
            <a:off x="838200" y="2913523"/>
            <a:ext cx="76335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直線接點 1051">
            <a:extLst>
              <a:ext uri="{FF2B5EF4-FFF2-40B4-BE49-F238E27FC236}">
                <a16:creationId xmlns:a16="http://schemas.microsoft.com/office/drawing/2014/main" id="{1CBAFDD0-2F6D-8198-60B4-E5F5FA3DDAB5}"/>
              </a:ext>
            </a:extLst>
          </p:cNvPr>
          <p:cNvCxnSpPr>
            <a:cxnSpLocks/>
          </p:cNvCxnSpPr>
          <p:nvPr/>
        </p:nvCxnSpPr>
        <p:spPr>
          <a:xfrm>
            <a:off x="970176" y="3075953"/>
            <a:ext cx="63137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直線接點 1053">
            <a:extLst>
              <a:ext uri="{FF2B5EF4-FFF2-40B4-BE49-F238E27FC236}">
                <a16:creationId xmlns:a16="http://schemas.microsoft.com/office/drawing/2014/main" id="{449540E4-032C-7ACF-5887-3B8675F10D67}"/>
              </a:ext>
            </a:extLst>
          </p:cNvPr>
          <p:cNvCxnSpPr>
            <a:cxnSpLocks/>
          </p:cNvCxnSpPr>
          <p:nvPr/>
        </p:nvCxnSpPr>
        <p:spPr>
          <a:xfrm>
            <a:off x="674511" y="3265505"/>
            <a:ext cx="36623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6" name="直線接點 1055">
            <a:extLst>
              <a:ext uri="{FF2B5EF4-FFF2-40B4-BE49-F238E27FC236}">
                <a16:creationId xmlns:a16="http://schemas.microsoft.com/office/drawing/2014/main" id="{9890AF8C-2A67-69C8-02AB-BD9BCF2C3C06}"/>
              </a:ext>
            </a:extLst>
          </p:cNvPr>
          <p:cNvCxnSpPr>
            <a:cxnSpLocks/>
          </p:cNvCxnSpPr>
          <p:nvPr/>
        </p:nvCxnSpPr>
        <p:spPr>
          <a:xfrm>
            <a:off x="914425" y="2368640"/>
            <a:ext cx="118181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直線接點 1065">
            <a:extLst>
              <a:ext uri="{FF2B5EF4-FFF2-40B4-BE49-F238E27FC236}">
                <a16:creationId xmlns:a16="http://schemas.microsoft.com/office/drawing/2014/main" id="{9639EE98-766A-50A6-C406-BBA4BB7A3228}"/>
              </a:ext>
            </a:extLst>
          </p:cNvPr>
          <p:cNvCxnSpPr>
            <a:cxnSpLocks/>
          </p:cNvCxnSpPr>
          <p:nvPr/>
        </p:nvCxnSpPr>
        <p:spPr>
          <a:xfrm flipV="1">
            <a:off x="838200" y="1140178"/>
            <a:ext cx="0" cy="177334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8" name="直線接點 1067">
            <a:extLst>
              <a:ext uri="{FF2B5EF4-FFF2-40B4-BE49-F238E27FC236}">
                <a16:creationId xmlns:a16="http://schemas.microsoft.com/office/drawing/2014/main" id="{1D8E8B30-7AB0-B330-6531-E7733EC42D55}"/>
              </a:ext>
            </a:extLst>
          </p:cNvPr>
          <p:cNvCxnSpPr>
            <a:cxnSpLocks/>
          </p:cNvCxnSpPr>
          <p:nvPr/>
        </p:nvCxnSpPr>
        <p:spPr>
          <a:xfrm>
            <a:off x="9461350" y="2159211"/>
            <a:ext cx="395013" cy="0"/>
          </a:xfrm>
          <a:prstGeom prst="line">
            <a:avLst/>
          </a:prstGeom>
          <a:ln w="19050">
            <a:solidFill>
              <a:srgbClr val="0EE8F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直線接點 1069">
            <a:extLst>
              <a:ext uri="{FF2B5EF4-FFF2-40B4-BE49-F238E27FC236}">
                <a16:creationId xmlns:a16="http://schemas.microsoft.com/office/drawing/2014/main" id="{0EA4A6FC-15BC-402D-3EE1-ED184ECDDADF}"/>
              </a:ext>
            </a:extLst>
          </p:cNvPr>
          <p:cNvCxnSpPr>
            <a:cxnSpLocks/>
          </p:cNvCxnSpPr>
          <p:nvPr/>
        </p:nvCxnSpPr>
        <p:spPr>
          <a:xfrm>
            <a:off x="9856363" y="2153736"/>
            <a:ext cx="0" cy="4355476"/>
          </a:xfrm>
          <a:prstGeom prst="line">
            <a:avLst/>
          </a:prstGeom>
          <a:ln w="19050">
            <a:solidFill>
              <a:srgbClr val="0EE8F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直線接點 1072">
            <a:extLst>
              <a:ext uri="{FF2B5EF4-FFF2-40B4-BE49-F238E27FC236}">
                <a16:creationId xmlns:a16="http://schemas.microsoft.com/office/drawing/2014/main" id="{86668AC8-9214-BD95-C7B4-696965EFAE86}"/>
              </a:ext>
            </a:extLst>
          </p:cNvPr>
          <p:cNvCxnSpPr>
            <a:cxnSpLocks/>
          </p:cNvCxnSpPr>
          <p:nvPr/>
        </p:nvCxnSpPr>
        <p:spPr>
          <a:xfrm>
            <a:off x="9155449" y="6509212"/>
            <a:ext cx="700914" cy="0"/>
          </a:xfrm>
          <a:prstGeom prst="line">
            <a:avLst/>
          </a:prstGeom>
          <a:ln w="19050">
            <a:solidFill>
              <a:srgbClr val="0EE8F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直線接點 1074">
            <a:extLst>
              <a:ext uri="{FF2B5EF4-FFF2-40B4-BE49-F238E27FC236}">
                <a16:creationId xmlns:a16="http://schemas.microsoft.com/office/drawing/2014/main" id="{494B1E16-AE35-71D3-EF85-97DB946B1EFC}"/>
              </a:ext>
            </a:extLst>
          </p:cNvPr>
          <p:cNvCxnSpPr>
            <a:cxnSpLocks/>
          </p:cNvCxnSpPr>
          <p:nvPr/>
        </p:nvCxnSpPr>
        <p:spPr>
          <a:xfrm>
            <a:off x="9155449" y="6499775"/>
            <a:ext cx="0" cy="56561"/>
          </a:xfrm>
          <a:prstGeom prst="line">
            <a:avLst/>
          </a:prstGeom>
          <a:ln w="19050">
            <a:solidFill>
              <a:srgbClr val="0EE8F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直線接點 1079">
            <a:extLst>
              <a:ext uri="{FF2B5EF4-FFF2-40B4-BE49-F238E27FC236}">
                <a16:creationId xmlns:a16="http://schemas.microsoft.com/office/drawing/2014/main" id="{E60906E7-459E-CC88-D11C-7729F6B5A18E}"/>
              </a:ext>
            </a:extLst>
          </p:cNvPr>
          <p:cNvCxnSpPr>
            <a:cxnSpLocks/>
          </p:cNvCxnSpPr>
          <p:nvPr/>
        </p:nvCxnSpPr>
        <p:spPr>
          <a:xfrm>
            <a:off x="914425" y="6589333"/>
            <a:ext cx="817755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9" name="直線接點 1088">
            <a:extLst>
              <a:ext uri="{FF2B5EF4-FFF2-40B4-BE49-F238E27FC236}">
                <a16:creationId xmlns:a16="http://schemas.microsoft.com/office/drawing/2014/main" id="{5D7661AF-DE0B-ECB4-A7F6-79934A5F56E8}"/>
              </a:ext>
            </a:extLst>
          </p:cNvPr>
          <p:cNvCxnSpPr>
            <a:cxnSpLocks/>
          </p:cNvCxnSpPr>
          <p:nvPr/>
        </p:nvCxnSpPr>
        <p:spPr>
          <a:xfrm>
            <a:off x="9091980" y="6524875"/>
            <a:ext cx="0" cy="5656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直線接點 1098">
            <a:extLst>
              <a:ext uri="{FF2B5EF4-FFF2-40B4-BE49-F238E27FC236}">
                <a16:creationId xmlns:a16="http://schemas.microsoft.com/office/drawing/2014/main" id="{C393B88C-C37A-2C1A-E8F0-B1224621459E}"/>
              </a:ext>
            </a:extLst>
          </p:cNvPr>
          <p:cNvCxnSpPr>
            <a:cxnSpLocks/>
          </p:cNvCxnSpPr>
          <p:nvPr/>
        </p:nvCxnSpPr>
        <p:spPr>
          <a:xfrm>
            <a:off x="970176" y="3075953"/>
            <a:ext cx="0" cy="338456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3" name="直線接點 1102">
            <a:extLst>
              <a:ext uri="{FF2B5EF4-FFF2-40B4-BE49-F238E27FC236}">
                <a16:creationId xmlns:a16="http://schemas.microsoft.com/office/drawing/2014/main" id="{3AD05B30-C590-3646-C15F-C66899E2965F}"/>
              </a:ext>
            </a:extLst>
          </p:cNvPr>
          <p:cNvCxnSpPr>
            <a:cxnSpLocks/>
          </p:cNvCxnSpPr>
          <p:nvPr/>
        </p:nvCxnSpPr>
        <p:spPr>
          <a:xfrm>
            <a:off x="970176" y="6457362"/>
            <a:ext cx="805595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直線接點 1105">
            <a:extLst>
              <a:ext uri="{FF2B5EF4-FFF2-40B4-BE49-F238E27FC236}">
                <a16:creationId xmlns:a16="http://schemas.microsoft.com/office/drawing/2014/main" id="{8AA5FFC2-FA89-1307-611E-9A9B8482F372}"/>
              </a:ext>
            </a:extLst>
          </p:cNvPr>
          <p:cNvCxnSpPr>
            <a:cxnSpLocks/>
          </p:cNvCxnSpPr>
          <p:nvPr/>
        </p:nvCxnSpPr>
        <p:spPr>
          <a:xfrm>
            <a:off x="745067" y="1107607"/>
            <a:ext cx="892304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9" name="直線接點 1108">
            <a:extLst>
              <a:ext uri="{FF2B5EF4-FFF2-40B4-BE49-F238E27FC236}">
                <a16:creationId xmlns:a16="http://schemas.microsoft.com/office/drawing/2014/main" id="{437CB55B-EB40-A21D-EDF8-F2004B64010E}"/>
              </a:ext>
            </a:extLst>
          </p:cNvPr>
          <p:cNvCxnSpPr>
            <a:cxnSpLocks/>
          </p:cNvCxnSpPr>
          <p:nvPr/>
        </p:nvCxnSpPr>
        <p:spPr>
          <a:xfrm flipV="1">
            <a:off x="7677181" y="1140178"/>
            <a:ext cx="0" cy="116241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1" name="直線接點 1110">
            <a:extLst>
              <a:ext uri="{FF2B5EF4-FFF2-40B4-BE49-F238E27FC236}">
                <a16:creationId xmlns:a16="http://schemas.microsoft.com/office/drawing/2014/main" id="{5F4F0B03-240C-C9FC-6B9D-928574BCD80B}"/>
              </a:ext>
            </a:extLst>
          </p:cNvPr>
          <p:cNvCxnSpPr>
            <a:cxnSpLocks/>
          </p:cNvCxnSpPr>
          <p:nvPr/>
        </p:nvCxnSpPr>
        <p:spPr>
          <a:xfrm>
            <a:off x="7677181" y="2302592"/>
            <a:ext cx="39995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2" name="圖片 1121">
            <a:extLst>
              <a:ext uri="{FF2B5EF4-FFF2-40B4-BE49-F238E27FC236}">
                <a16:creationId xmlns:a16="http://schemas.microsoft.com/office/drawing/2014/main" id="{DA9F9254-491F-FA7D-611F-9631D47DE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 flipV="1">
            <a:off x="8166434" y="2302153"/>
            <a:ext cx="1143473" cy="259456"/>
          </a:xfrm>
          <a:prstGeom prst="rect">
            <a:avLst/>
          </a:prstGeom>
        </p:spPr>
      </p:pic>
      <p:pic>
        <p:nvPicPr>
          <p:cNvPr id="1124" name="圖片 1123">
            <a:extLst>
              <a:ext uri="{FF2B5EF4-FFF2-40B4-BE49-F238E27FC236}">
                <a16:creationId xmlns:a16="http://schemas.microsoft.com/office/drawing/2014/main" id="{C0C0DACE-D150-6561-FEF7-988CE3277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V="1">
            <a:off x="8539569" y="3768430"/>
            <a:ext cx="385757" cy="283343"/>
          </a:xfrm>
          <a:prstGeom prst="rect">
            <a:avLst/>
          </a:prstGeom>
        </p:spPr>
      </p:pic>
      <p:cxnSp>
        <p:nvCxnSpPr>
          <p:cNvPr id="1130" name="直線接點 1129">
            <a:extLst>
              <a:ext uri="{FF2B5EF4-FFF2-40B4-BE49-F238E27FC236}">
                <a16:creationId xmlns:a16="http://schemas.microsoft.com/office/drawing/2014/main" id="{2E072F4F-A6D2-2BDC-E775-2BDA4F56AF96}"/>
              </a:ext>
            </a:extLst>
          </p:cNvPr>
          <p:cNvCxnSpPr>
            <a:cxnSpLocks/>
          </p:cNvCxnSpPr>
          <p:nvPr/>
        </p:nvCxnSpPr>
        <p:spPr>
          <a:xfrm>
            <a:off x="7716689" y="3801305"/>
            <a:ext cx="2612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1" name="直線接點 1130">
            <a:extLst>
              <a:ext uri="{FF2B5EF4-FFF2-40B4-BE49-F238E27FC236}">
                <a16:creationId xmlns:a16="http://schemas.microsoft.com/office/drawing/2014/main" id="{C5D1F895-07B0-87A6-966E-E37CC460AF94}"/>
              </a:ext>
            </a:extLst>
          </p:cNvPr>
          <p:cNvCxnSpPr>
            <a:cxnSpLocks/>
          </p:cNvCxnSpPr>
          <p:nvPr/>
        </p:nvCxnSpPr>
        <p:spPr>
          <a:xfrm flipV="1">
            <a:off x="7726099" y="3065495"/>
            <a:ext cx="0" cy="7270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5" name="直線接點 1134">
            <a:extLst>
              <a:ext uri="{FF2B5EF4-FFF2-40B4-BE49-F238E27FC236}">
                <a16:creationId xmlns:a16="http://schemas.microsoft.com/office/drawing/2014/main" id="{CBC07222-A0E3-FAC8-8777-4653C82DC25A}"/>
              </a:ext>
            </a:extLst>
          </p:cNvPr>
          <p:cNvCxnSpPr>
            <a:cxnSpLocks/>
          </p:cNvCxnSpPr>
          <p:nvPr/>
        </p:nvCxnSpPr>
        <p:spPr>
          <a:xfrm flipH="1">
            <a:off x="5693790" y="3075953"/>
            <a:ext cx="20323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直線接點 1155">
            <a:extLst>
              <a:ext uri="{FF2B5EF4-FFF2-40B4-BE49-F238E27FC236}">
                <a16:creationId xmlns:a16="http://schemas.microsoft.com/office/drawing/2014/main" id="{DDB8A2CE-3C3A-BB37-6D57-C7711D8C393E}"/>
              </a:ext>
            </a:extLst>
          </p:cNvPr>
          <p:cNvCxnSpPr>
            <a:cxnSpLocks/>
          </p:cNvCxnSpPr>
          <p:nvPr/>
        </p:nvCxnSpPr>
        <p:spPr>
          <a:xfrm>
            <a:off x="838200" y="1146196"/>
            <a:ext cx="683898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7" name="直線接點 1156">
            <a:extLst>
              <a:ext uri="{FF2B5EF4-FFF2-40B4-BE49-F238E27FC236}">
                <a16:creationId xmlns:a16="http://schemas.microsoft.com/office/drawing/2014/main" id="{D8B7B796-A09E-A889-0990-6F09649DC725}"/>
              </a:ext>
            </a:extLst>
          </p:cNvPr>
          <p:cNvCxnSpPr>
            <a:cxnSpLocks/>
          </p:cNvCxnSpPr>
          <p:nvPr/>
        </p:nvCxnSpPr>
        <p:spPr>
          <a:xfrm flipV="1">
            <a:off x="9660907" y="1107607"/>
            <a:ext cx="0" cy="11961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9" name="直線接點 1158">
            <a:extLst>
              <a:ext uri="{FF2B5EF4-FFF2-40B4-BE49-F238E27FC236}">
                <a16:creationId xmlns:a16="http://schemas.microsoft.com/office/drawing/2014/main" id="{E70235A9-8500-5E64-2AA8-F03D8B1A6E96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9357111" y="2302592"/>
            <a:ext cx="310997" cy="11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3" name="直線接點 1162">
            <a:extLst>
              <a:ext uri="{FF2B5EF4-FFF2-40B4-BE49-F238E27FC236}">
                <a16:creationId xmlns:a16="http://schemas.microsoft.com/office/drawing/2014/main" id="{E5B4B793-5221-543F-8438-464E06AA3C70}"/>
              </a:ext>
            </a:extLst>
          </p:cNvPr>
          <p:cNvCxnSpPr>
            <a:cxnSpLocks/>
          </p:cNvCxnSpPr>
          <p:nvPr/>
        </p:nvCxnSpPr>
        <p:spPr>
          <a:xfrm>
            <a:off x="9026130" y="6457362"/>
            <a:ext cx="0" cy="9585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0" name="直線接點 1169">
            <a:extLst>
              <a:ext uri="{FF2B5EF4-FFF2-40B4-BE49-F238E27FC236}">
                <a16:creationId xmlns:a16="http://schemas.microsoft.com/office/drawing/2014/main" id="{47F01E25-B1B1-11AF-7017-51CA49C45667}"/>
              </a:ext>
            </a:extLst>
          </p:cNvPr>
          <p:cNvCxnSpPr>
            <a:cxnSpLocks/>
          </p:cNvCxnSpPr>
          <p:nvPr/>
        </p:nvCxnSpPr>
        <p:spPr>
          <a:xfrm>
            <a:off x="674511" y="1041967"/>
            <a:ext cx="909936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2" name="直線接點 1171">
            <a:extLst>
              <a:ext uri="{FF2B5EF4-FFF2-40B4-BE49-F238E27FC236}">
                <a16:creationId xmlns:a16="http://schemas.microsoft.com/office/drawing/2014/main" id="{7CDB7AE8-9B53-2BF4-2B6F-780939AFC555}"/>
              </a:ext>
            </a:extLst>
          </p:cNvPr>
          <p:cNvCxnSpPr>
            <a:cxnSpLocks/>
          </p:cNvCxnSpPr>
          <p:nvPr/>
        </p:nvCxnSpPr>
        <p:spPr>
          <a:xfrm flipV="1">
            <a:off x="682037" y="1041967"/>
            <a:ext cx="0" cy="22235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3" name="直線接點 1172">
            <a:extLst>
              <a:ext uri="{FF2B5EF4-FFF2-40B4-BE49-F238E27FC236}">
                <a16:creationId xmlns:a16="http://schemas.microsoft.com/office/drawing/2014/main" id="{5F8F3FDB-542E-81FE-E6AF-7C016F66BFC2}"/>
              </a:ext>
            </a:extLst>
          </p:cNvPr>
          <p:cNvCxnSpPr>
            <a:cxnSpLocks/>
          </p:cNvCxnSpPr>
          <p:nvPr/>
        </p:nvCxnSpPr>
        <p:spPr>
          <a:xfrm flipV="1">
            <a:off x="747889" y="1107607"/>
            <a:ext cx="0" cy="14417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2" name="直線接點 1181">
            <a:extLst>
              <a:ext uri="{FF2B5EF4-FFF2-40B4-BE49-F238E27FC236}">
                <a16:creationId xmlns:a16="http://schemas.microsoft.com/office/drawing/2014/main" id="{7D0A672B-711C-BCFF-81EA-5D7AE7B0F695}"/>
              </a:ext>
            </a:extLst>
          </p:cNvPr>
          <p:cNvCxnSpPr>
            <a:cxnSpLocks/>
          </p:cNvCxnSpPr>
          <p:nvPr/>
        </p:nvCxnSpPr>
        <p:spPr>
          <a:xfrm flipV="1">
            <a:off x="9766300" y="1041967"/>
            <a:ext cx="0" cy="17415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直線接點 1183">
            <a:extLst>
              <a:ext uri="{FF2B5EF4-FFF2-40B4-BE49-F238E27FC236}">
                <a16:creationId xmlns:a16="http://schemas.microsoft.com/office/drawing/2014/main" id="{CF89D136-3595-D664-CE57-71E4D3817477}"/>
              </a:ext>
            </a:extLst>
          </p:cNvPr>
          <p:cNvCxnSpPr>
            <a:cxnSpLocks/>
          </p:cNvCxnSpPr>
          <p:nvPr/>
        </p:nvCxnSpPr>
        <p:spPr>
          <a:xfrm>
            <a:off x="9426085" y="2783468"/>
            <a:ext cx="34779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1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</Words>
  <Application>Microsoft Macintosh PowerPoint</Application>
  <PresentationFormat>寬螢幕</PresentationFormat>
  <Paragraphs>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Chu</dc:creator>
  <cp:lastModifiedBy>Eric Chu</cp:lastModifiedBy>
  <cp:revision>1</cp:revision>
  <dcterms:created xsi:type="dcterms:W3CDTF">2023-08-21T11:19:13Z</dcterms:created>
  <dcterms:modified xsi:type="dcterms:W3CDTF">2023-08-23T04:24:30Z</dcterms:modified>
</cp:coreProperties>
</file>