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59" r:id="rId8"/>
    <p:sldId id="266" r:id="rId9"/>
    <p:sldId id="267" r:id="rId10"/>
    <p:sldId id="268" r:id="rId11"/>
    <p:sldId id="269" r:id="rId12"/>
    <p:sldId id="281" r:id="rId13"/>
    <p:sldId id="282" r:id="rId14"/>
    <p:sldId id="283" r:id="rId15"/>
    <p:sldId id="284" r:id="rId16"/>
    <p:sldId id="285" r:id="rId17"/>
    <p:sldId id="286" r:id="rId18"/>
    <p:sldId id="287" r:id="rId19"/>
    <p:sldId id="288" r:id="rId20"/>
    <p:sldId id="289" r:id="rId21"/>
    <p:sldId id="260"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Lst>
  <p:sldSz cx="9144000" cy="5143500" type="screen16x9"/>
  <p:notesSz cx="6858000" cy="9144000"/>
  <p:custDataLst>
    <p:tags r:id="rId4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80" y="-1626"/>
      </p:cViewPr>
      <p:guideLst>
        <p:guide orient="horz" pos="165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E569F-17CE-47D8-A0AA-448271B0C9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624F0-09E1-425A-A52F-CC4F476DA1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fld>
            <a:endParaRPr lang="zh-CN" altLang="en-US"/>
          </a:p>
        </p:txBody>
      </p:sp>
      <p:sp>
        <p:nvSpPr>
          <p:cNvPr id="8" name="矩形 7"/>
          <p:cNvSpPr/>
          <p:nvPr userDrawn="1"/>
        </p:nvSpPr>
        <p:spPr>
          <a:xfrm>
            <a:off x="0" y="20750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solidFill>
                <a:effectLst/>
                <a:uLnTx/>
                <a:uFillTx/>
              </a:rPr>
              <a:t>PPT</a:t>
            </a:r>
            <a:r>
              <a:rPr kumimoji="0" lang="zh-CN" altLang="en-US" sz="100" b="0" i="0" u="none" strike="noStrike" kern="0" cap="none" spc="0" normalizeH="0" baseline="0" noProof="0" dirty="0" smtClean="0">
                <a:ln>
                  <a:noFill/>
                </a:ln>
                <a:solidFill>
                  <a:schemeClr val="tx1"/>
                </a:solidFill>
                <a:effectLst/>
                <a:uLnTx/>
                <a:uFillTx/>
              </a:rPr>
              <a:t>模板下载：</a:t>
            </a:r>
            <a:r>
              <a:rPr kumimoji="0" lang="en-US" altLang="zh-CN" sz="100" b="0" i="0" u="none" strike="noStrike" kern="0" cap="none" spc="0" normalizeH="0" baseline="0" noProof="0" dirty="0" smtClean="0">
                <a:ln>
                  <a:noFill/>
                </a:ln>
                <a:solidFill>
                  <a:schemeClr val="tx1"/>
                </a:solidFill>
                <a:effectLst/>
                <a:uLnTx/>
                <a:uFillTx/>
              </a:rPr>
              <a:t>www.1ppt.com/moban/     </a:t>
            </a:r>
            <a:r>
              <a:rPr kumimoji="0" lang="zh-CN" altLang="en-US" sz="100" b="0" i="0" u="none" strike="noStrike" kern="0" cap="none" spc="0" normalizeH="0" baseline="0" noProof="0" dirty="0" smtClean="0">
                <a:ln>
                  <a:noFill/>
                </a:ln>
                <a:solidFill>
                  <a:schemeClr val="tx1"/>
                </a:solidFill>
                <a:effectLst/>
                <a:uLnTx/>
                <a:uFillTx/>
              </a:rPr>
              <a:t>行业</a:t>
            </a:r>
            <a:r>
              <a:rPr kumimoji="0" lang="en-US" altLang="zh-CN" sz="100" b="0" i="0" u="none" strike="noStrike" kern="0" cap="none" spc="0" normalizeH="0" baseline="0" noProof="0" dirty="0" smtClean="0">
                <a:ln>
                  <a:noFill/>
                </a:ln>
                <a:solidFill>
                  <a:schemeClr val="tx1"/>
                </a:solidFill>
                <a:effectLst/>
                <a:uLnTx/>
                <a:uFillTx/>
              </a:rPr>
              <a:t>PPT</a:t>
            </a:r>
            <a:r>
              <a:rPr kumimoji="0" lang="zh-CN" altLang="en-US" sz="100" b="0" i="0" u="none" strike="noStrike" kern="0" cap="none" spc="0" normalizeH="0" baseline="0" noProof="0" dirty="0" smtClean="0">
                <a:ln>
                  <a:noFill/>
                </a:ln>
                <a:solidFill>
                  <a:schemeClr val="tx1"/>
                </a:solidFill>
                <a:effectLst/>
                <a:uLnTx/>
                <a:uFillTx/>
              </a:rPr>
              <a:t>模板：</a:t>
            </a:r>
            <a:r>
              <a:rPr kumimoji="0" lang="en-US" altLang="zh-CN" sz="100" b="0" i="0" u="none" strike="noStrike" kern="0" cap="none" spc="0" normalizeH="0" baseline="0" noProof="0" dirty="0" smtClean="0">
                <a:ln>
                  <a:noFill/>
                </a:ln>
                <a:solidFill>
                  <a:schemeClr val="tx1"/>
                </a:solidFill>
                <a:effectLst/>
                <a:uLnTx/>
                <a:uFillTx/>
              </a:rPr>
              <a:t>www.1ppt.com/hangye/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节日</a:t>
            </a:r>
            <a:r>
              <a:rPr kumimoji="0" lang="en-US" altLang="zh-CN" sz="100" b="0" i="0" u="none" strike="noStrike" kern="0" cap="none" spc="0" normalizeH="0" baseline="0" noProof="0" dirty="0" smtClean="0">
                <a:ln>
                  <a:noFill/>
                </a:ln>
                <a:solidFill>
                  <a:schemeClr val="tx1"/>
                </a:solidFill>
                <a:effectLst/>
                <a:uLnTx/>
                <a:uFillTx/>
              </a:rPr>
              <a:t>PPT</a:t>
            </a:r>
            <a:r>
              <a:rPr kumimoji="0" lang="zh-CN" altLang="en-US" sz="100" b="0" i="0" u="none" strike="noStrike" kern="0" cap="none" spc="0" normalizeH="0" baseline="0" noProof="0" dirty="0" smtClean="0">
                <a:ln>
                  <a:noFill/>
                </a:ln>
                <a:solidFill>
                  <a:schemeClr val="tx1"/>
                </a:solidFill>
                <a:effectLst/>
                <a:uLnTx/>
                <a:uFillTx/>
              </a:rPr>
              <a:t>模板：</a:t>
            </a:r>
            <a:r>
              <a:rPr kumimoji="0" lang="en-US" altLang="zh-CN" sz="100" b="0" i="0" u="none" strike="noStrike" kern="0" cap="none" spc="0" normalizeH="0" baseline="0" noProof="0" dirty="0" smtClean="0">
                <a:ln>
                  <a:noFill/>
                </a:ln>
                <a:solidFill>
                  <a:schemeClr val="tx1"/>
                </a:solidFill>
                <a:effectLst/>
                <a:uLnTx/>
                <a:uFillTx/>
              </a:rPr>
              <a:t>www.1ppt.com/jieri/           PPT</a:t>
            </a:r>
            <a:r>
              <a:rPr kumimoji="0" lang="zh-CN" altLang="en-US" sz="100" b="0" i="0" u="none" strike="noStrike" kern="0" cap="none" spc="0" normalizeH="0" baseline="0" noProof="0" dirty="0" smtClean="0">
                <a:ln>
                  <a:noFill/>
                </a:ln>
                <a:solidFill>
                  <a:schemeClr val="tx1"/>
                </a:solidFill>
                <a:effectLst/>
                <a:uLnTx/>
                <a:uFillTx/>
              </a:rPr>
              <a:t>素材下载：</a:t>
            </a:r>
            <a:r>
              <a:rPr kumimoji="0" lang="en-US" altLang="zh-CN" sz="100" b="0" i="0" u="none" strike="noStrike" kern="0" cap="none" spc="0" normalizeH="0" baseline="0" noProof="0" dirty="0" smtClean="0">
                <a:ln>
                  <a:noFill/>
                </a:ln>
                <a:solidFill>
                  <a:schemeClr val="tx1"/>
                </a:solidFill>
                <a:effectLst/>
                <a:uLnTx/>
                <a:uFillTx/>
              </a:rPr>
              <a:t>www.1ppt.com/sucai/</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solidFill>
                <a:effectLst/>
                <a:uLnTx/>
                <a:uFillTx/>
              </a:rPr>
              <a:t>PPT</a:t>
            </a:r>
            <a:r>
              <a:rPr kumimoji="0" lang="zh-CN" altLang="en-US" sz="100" b="0" i="0" u="none" strike="noStrike" kern="0" cap="none" spc="0" normalizeH="0" baseline="0" noProof="0" dirty="0" smtClean="0">
                <a:ln>
                  <a:noFill/>
                </a:ln>
                <a:solidFill>
                  <a:schemeClr val="tx1"/>
                </a:solidFill>
                <a:effectLst/>
                <a:uLnTx/>
                <a:uFillTx/>
              </a:rPr>
              <a:t>背景图片：</a:t>
            </a:r>
            <a:r>
              <a:rPr kumimoji="0" lang="en-US" altLang="zh-CN" sz="100" b="0" i="0" u="none" strike="noStrike" kern="0" cap="none" spc="0" normalizeH="0" baseline="0" noProof="0" dirty="0" smtClean="0">
                <a:ln>
                  <a:noFill/>
                </a:ln>
                <a:solidFill>
                  <a:schemeClr val="tx1"/>
                </a:solidFill>
                <a:effectLst/>
                <a:uLnTx/>
                <a:uFillTx/>
              </a:rPr>
              <a:t>www.1ppt.com/beijing/      PPT</a:t>
            </a:r>
            <a:r>
              <a:rPr kumimoji="0" lang="zh-CN" altLang="en-US" sz="100" b="0" i="0" u="none" strike="noStrike" kern="0" cap="none" spc="0" normalizeH="0" baseline="0" noProof="0" dirty="0" smtClean="0">
                <a:ln>
                  <a:noFill/>
                </a:ln>
                <a:solidFill>
                  <a:schemeClr val="tx1"/>
                </a:solidFill>
                <a:effectLst/>
                <a:uLnTx/>
                <a:uFillTx/>
              </a:rPr>
              <a:t>图表下载：</a:t>
            </a:r>
            <a:r>
              <a:rPr kumimoji="0" lang="en-US" altLang="zh-CN" sz="100" b="0" i="0" u="none" strike="noStrike" kern="0" cap="none" spc="0" normalizeH="0" baseline="0" noProof="0" dirty="0" smtClean="0">
                <a:ln>
                  <a:noFill/>
                </a:ln>
                <a:solidFill>
                  <a:schemeClr val="tx1"/>
                </a:solidFill>
                <a:effectLst/>
                <a:uLnTx/>
                <a:uFillTx/>
              </a:rPr>
              <a:t>www.1ppt.com/tubiao/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优秀</a:t>
            </a:r>
            <a:r>
              <a:rPr kumimoji="0" lang="en-US" altLang="zh-CN" sz="100" b="0" i="0" u="none" strike="noStrike" kern="0" cap="none" spc="0" normalizeH="0" baseline="0" noProof="0" dirty="0" smtClean="0">
                <a:ln>
                  <a:noFill/>
                </a:ln>
                <a:solidFill>
                  <a:schemeClr val="tx1"/>
                </a:solidFill>
                <a:effectLst/>
                <a:uLnTx/>
                <a:uFillTx/>
              </a:rPr>
              <a:t>PPT</a:t>
            </a:r>
            <a:r>
              <a:rPr kumimoji="0" lang="zh-CN" altLang="en-US" sz="100" b="0" i="0" u="none" strike="noStrike" kern="0" cap="none" spc="0" normalizeH="0" baseline="0" noProof="0" dirty="0" smtClean="0">
                <a:ln>
                  <a:noFill/>
                </a:ln>
                <a:solidFill>
                  <a:schemeClr val="tx1"/>
                </a:solidFill>
                <a:effectLst/>
                <a:uLnTx/>
                <a:uFillTx/>
              </a:rPr>
              <a:t>下载：</a:t>
            </a:r>
            <a:r>
              <a:rPr kumimoji="0" lang="en-US" altLang="zh-CN" sz="100" b="0" i="0" u="none" strike="noStrike" kern="0" cap="none" spc="0" normalizeH="0" baseline="0" noProof="0" dirty="0" smtClean="0">
                <a:ln>
                  <a:noFill/>
                </a:ln>
                <a:solidFill>
                  <a:schemeClr val="tx1"/>
                </a:solidFill>
                <a:effectLst/>
                <a:uLnTx/>
                <a:uFillTx/>
              </a:rPr>
              <a:t>www.1ppt.com/xiazai/        PPT</a:t>
            </a:r>
            <a:r>
              <a:rPr kumimoji="0" lang="zh-CN" altLang="en-US" sz="100" b="0" i="0" u="none" strike="noStrike" kern="0" cap="none" spc="0" normalizeH="0" baseline="0" noProof="0" dirty="0" smtClean="0">
                <a:ln>
                  <a:noFill/>
                </a:ln>
                <a:solidFill>
                  <a:schemeClr val="tx1"/>
                </a:solidFill>
                <a:effectLst/>
                <a:uLnTx/>
                <a:uFillTx/>
              </a:rPr>
              <a:t>教程： </a:t>
            </a:r>
            <a:r>
              <a:rPr kumimoji="0" lang="en-US" altLang="zh-CN" sz="100" b="0" i="0" u="none" strike="noStrike" kern="0" cap="none" spc="0" normalizeH="0" baseline="0" noProof="0" dirty="0" smtClean="0">
                <a:ln>
                  <a:noFill/>
                </a:ln>
                <a:solidFill>
                  <a:schemeClr val="tx1"/>
                </a:solidFill>
                <a:effectLst/>
                <a:uLnTx/>
                <a:uFillTx/>
              </a:rPr>
              <a:t>www.1ppt.com/powerpoint/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solidFill>
                <a:effectLst/>
                <a:uLnTx/>
                <a:uFillTx/>
              </a:rPr>
              <a:t>Word</a:t>
            </a:r>
            <a:r>
              <a:rPr kumimoji="0" lang="zh-CN" altLang="en-US" sz="100" b="0" i="0" u="none" strike="noStrike" kern="0" cap="none" spc="0" normalizeH="0" baseline="0" noProof="0" dirty="0" smtClean="0">
                <a:ln>
                  <a:noFill/>
                </a:ln>
                <a:solidFill>
                  <a:schemeClr val="tx1"/>
                </a:solidFill>
                <a:effectLst/>
                <a:uLnTx/>
                <a:uFillTx/>
              </a:rPr>
              <a:t>教程： </a:t>
            </a:r>
            <a:r>
              <a:rPr kumimoji="0" lang="en-US" altLang="zh-CN" sz="100" b="0" i="0" u="none" strike="noStrike" kern="0" cap="none" spc="0" normalizeH="0" baseline="0" noProof="0" dirty="0" smtClean="0">
                <a:ln>
                  <a:noFill/>
                </a:ln>
                <a:solidFill>
                  <a:schemeClr val="tx1"/>
                </a:solidFill>
                <a:effectLst/>
                <a:uLnTx/>
                <a:uFillTx/>
              </a:rPr>
              <a:t>www.1ppt.com/word/              Excel</a:t>
            </a:r>
            <a:r>
              <a:rPr kumimoji="0" lang="zh-CN" altLang="en-US" sz="100" b="0" i="0" u="none" strike="noStrike" kern="0" cap="none" spc="0" normalizeH="0" baseline="0" noProof="0" dirty="0" smtClean="0">
                <a:ln>
                  <a:noFill/>
                </a:ln>
                <a:solidFill>
                  <a:schemeClr val="tx1"/>
                </a:solidFill>
                <a:effectLst/>
                <a:uLnTx/>
                <a:uFillTx/>
              </a:rPr>
              <a:t>教程：</a:t>
            </a:r>
            <a:r>
              <a:rPr kumimoji="0" lang="en-US" altLang="zh-CN" sz="100" b="0" i="0" u="none" strike="noStrike" kern="0" cap="none" spc="0" normalizeH="0" baseline="0" noProof="0" dirty="0" smtClean="0">
                <a:ln>
                  <a:noFill/>
                </a:ln>
                <a:solidFill>
                  <a:schemeClr val="tx1"/>
                </a:solidFill>
                <a:effectLst/>
                <a:uLnTx/>
                <a:uFillTx/>
              </a:rPr>
              <a:t>www.1ppt.com/excel/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资料下载：</a:t>
            </a:r>
            <a:r>
              <a:rPr kumimoji="0" lang="en-US" altLang="zh-CN" sz="100" b="0" i="0" u="none" strike="noStrike" kern="0" cap="none" spc="0" normalizeH="0" baseline="0" noProof="0" dirty="0" smtClean="0">
                <a:ln>
                  <a:noFill/>
                </a:ln>
                <a:solidFill>
                  <a:schemeClr val="tx1"/>
                </a:solidFill>
                <a:effectLst/>
                <a:uLnTx/>
                <a:uFillTx/>
              </a:rPr>
              <a:t>www.1ppt.com/ziliao/                PPT</a:t>
            </a:r>
            <a:r>
              <a:rPr kumimoji="0" lang="zh-CN" altLang="en-US" sz="100" b="0" i="0" u="none" strike="noStrike" kern="0" cap="none" spc="0" normalizeH="0" baseline="0" noProof="0" dirty="0" smtClean="0">
                <a:ln>
                  <a:noFill/>
                </a:ln>
                <a:solidFill>
                  <a:schemeClr val="tx1"/>
                </a:solidFill>
                <a:effectLst/>
                <a:uLnTx/>
                <a:uFillTx/>
              </a:rPr>
              <a:t>课件下载：</a:t>
            </a:r>
            <a:r>
              <a:rPr kumimoji="0" lang="en-US" altLang="zh-CN" sz="100" b="0" i="0" u="none" strike="noStrike" kern="0" cap="none" spc="0" normalizeH="0" baseline="0" noProof="0" dirty="0" smtClean="0">
                <a:ln>
                  <a:noFill/>
                </a:ln>
                <a:solidFill>
                  <a:schemeClr val="tx1"/>
                </a:solidFill>
                <a:effectLst/>
                <a:uLnTx/>
                <a:uFillTx/>
              </a:rPr>
              <a:t>www.1ppt.com/kejian/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范文下载：</a:t>
            </a:r>
            <a:r>
              <a:rPr kumimoji="0" lang="en-US" altLang="zh-CN" sz="100" b="0" i="0" u="none" strike="noStrike" kern="0" cap="none" spc="0" normalizeH="0" baseline="0" noProof="0" dirty="0" smtClean="0">
                <a:ln>
                  <a:noFill/>
                </a:ln>
                <a:solidFill>
                  <a:schemeClr val="tx1"/>
                </a:solidFill>
                <a:effectLst/>
                <a:uLnTx/>
                <a:uFillTx/>
              </a:rPr>
              <a:t>www.1ppt.com/fanwen/             </a:t>
            </a:r>
            <a:r>
              <a:rPr kumimoji="0" lang="zh-CN" altLang="en-US" sz="100" b="0" i="0" u="none" strike="noStrike" kern="0" cap="none" spc="0" normalizeH="0" baseline="0" noProof="0" dirty="0" smtClean="0">
                <a:ln>
                  <a:noFill/>
                </a:ln>
                <a:solidFill>
                  <a:schemeClr val="tx1"/>
                </a:solidFill>
                <a:effectLst/>
                <a:uLnTx/>
                <a:uFillTx/>
              </a:rPr>
              <a:t>试卷下载：</a:t>
            </a:r>
            <a:r>
              <a:rPr kumimoji="0" lang="en-US" altLang="zh-CN" sz="100" b="0" i="0" u="none" strike="noStrike" kern="0" cap="none" spc="0" normalizeH="0" baseline="0" noProof="0" dirty="0" smtClean="0">
                <a:ln>
                  <a:noFill/>
                </a:ln>
                <a:solidFill>
                  <a:schemeClr val="tx1"/>
                </a:solidFill>
                <a:effectLst/>
                <a:uLnTx/>
                <a:uFillTx/>
              </a:rPr>
              <a:t>www.1ppt.com/shiti/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教案下载：</a:t>
            </a:r>
            <a:r>
              <a:rPr kumimoji="0" lang="en-US" altLang="zh-CN" sz="100" b="0" i="0" u="none" strike="noStrike" kern="0" cap="none" spc="0" normalizeH="0" baseline="0" noProof="0" dirty="0" smtClean="0">
                <a:ln>
                  <a:noFill/>
                </a:ln>
                <a:solidFill>
                  <a:schemeClr val="tx1"/>
                </a:solidFill>
                <a:effectLst/>
                <a:uLnTx/>
                <a:uFillTx/>
              </a:rPr>
              <a:t>www.1ppt.com/jiaoan/        </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schemeClr val="tx1"/>
                </a:solidFill>
                <a:effectLst/>
                <a:uLnTx/>
                <a:uFillTx/>
              </a:rPr>
              <a:t>字体下载：</a:t>
            </a:r>
            <a:r>
              <a:rPr kumimoji="0" lang="en-US" altLang="zh-CN" sz="100" b="0" i="0" u="none" strike="noStrike" kern="0" cap="none" spc="0" normalizeH="0" baseline="0" noProof="0" dirty="0" smtClean="0">
                <a:ln>
                  <a:noFill/>
                </a:ln>
                <a:solidFill>
                  <a:schemeClr val="tx1"/>
                </a:solidFill>
                <a:effectLst/>
                <a:uLnTx/>
                <a:uFillTx/>
              </a:rPr>
              <a:t>www.1ppt.com/ziti/</a:t>
            </a:r>
            <a:endParaRPr kumimoji="0" lang="en-US" altLang="zh-CN" sz="100" b="0" i="0" u="none" strike="noStrike" kern="0" cap="none" spc="0" normalizeH="0" baseline="0" noProof="0" dirty="0" smtClean="0">
              <a:ln>
                <a:noFill/>
              </a:ln>
              <a:solidFill>
                <a:schemeClr val="tx1"/>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tx1"/>
                </a:solidFill>
                <a:effectLst/>
                <a:uLnTx/>
                <a:uFillTx/>
              </a:rPr>
              <a:t> </a:t>
            </a:r>
            <a:endParaRPr kumimoji="0" lang="zh-CN" altLang="en-US" sz="100" b="0" i="0" u="none" strike="noStrike" kern="0" cap="none" spc="0" normalizeH="0" baseline="0" noProof="0" dirty="0" smtClean="0">
              <a:ln>
                <a:noFill/>
              </a:ln>
              <a:solidFill>
                <a:schemeClr val="tx1"/>
              </a:solidFill>
              <a:effectLst/>
              <a:uLnTx/>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2EBCF5A-B6AD-4A1F-8A4F-E5F58C22E76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screen">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EBCF5A-B6AD-4A1F-8A4F-E5F58C22E76F}"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7FD5300-9F7D-4BED-8C37-55679022572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5700" y="2593813"/>
            <a:ext cx="4499080" cy="369332"/>
          </a:xfrm>
          <a:prstGeom prst="rect">
            <a:avLst/>
          </a:prstGeom>
          <a:noFill/>
        </p:spPr>
        <p:txBody>
          <a:bodyPr wrap="square" rtlCol="0">
            <a:spAutoFit/>
          </a:bodyPr>
          <a:lstStyle/>
          <a:p>
            <a:r>
              <a:rPr lang="en-US" altLang="zh-CN" dirty="0">
                <a:solidFill>
                  <a:schemeClr val="bg1"/>
                </a:solidFill>
                <a:latin typeface="Myriad Pro Light" panose="020B0603030403020204" pitchFamily="34" charset="0"/>
              </a:rPr>
              <a:t>Shock star business PPT template</a:t>
            </a:r>
            <a:endParaRPr lang="zh-CN" altLang="en-US" dirty="0">
              <a:solidFill>
                <a:schemeClr val="bg1"/>
              </a:solidFill>
              <a:latin typeface="Myriad Pro Light" panose="020B0603030403020204" pitchFamily="34" charset="0"/>
            </a:endParaRPr>
          </a:p>
        </p:txBody>
      </p:sp>
      <p:sp>
        <p:nvSpPr>
          <p:cNvPr id="5" name="TextBox 4"/>
          <p:cNvSpPr txBox="1"/>
          <p:nvPr/>
        </p:nvSpPr>
        <p:spPr>
          <a:xfrm>
            <a:off x="3365700" y="1270374"/>
            <a:ext cx="4027108" cy="1322070"/>
          </a:xfrm>
          <a:prstGeom prst="rect">
            <a:avLst/>
          </a:prstGeom>
          <a:noFill/>
        </p:spPr>
        <p:txBody>
          <a:bodyPr wrap="square" rtlCol="0">
            <a:spAutoFit/>
          </a:bodyPr>
          <a:lstStyle/>
          <a:p>
            <a:r>
              <a:rPr lang="zh-CN" altLang="en-US" sz="4000"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无线大作业答辩</a:t>
            </a:r>
            <a:endParaRPr lang="zh-CN" altLang="en-US" sz="4000"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r>
              <a:rPr lang="en-US" altLang="zh-CN" sz="4000"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OFDM</a:t>
            </a:r>
            <a:r>
              <a:rPr lang="zh-CN" altLang="en-US" sz="4000"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调制</a:t>
            </a:r>
            <a:endParaRPr lang="zh-CN" altLang="en-US" sz="4000" dirty="0" smtClean="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cxnSp>
        <p:nvCxnSpPr>
          <p:cNvPr id="6" name="肘形连接符 5"/>
          <p:cNvCxnSpPr>
            <a:stCxn id="5" idx="0"/>
            <a:endCxn id="4" idx="1"/>
          </p:cNvCxnSpPr>
          <p:nvPr/>
        </p:nvCxnSpPr>
        <p:spPr>
          <a:xfrm rot="16200000" flipH="1" flipV="1">
            <a:off x="3618230" y="1017905"/>
            <a:ext cx="1508125" cy="2013585"/>
          </a:xfrm>
          <a:prstGeom prst="bentConnector4">
            <a:avLst>
              <a:gd name="adj1" fmla="val -15789"/>
              <a:gd name="adj2" fmla="val 111826"/>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5379720" y="3451860"/>
            <a:ext cx="2012950" cy="368300"/>
          </a:xfrm>
          <a:prstGeom prst="rect">
            <a:avLst/>
          </a:prstGeom>
          <a:noFill/>
        </p:spPr>
        <p:txBody>
          <a:bodyPr wrap="square" rtlCol="0">
            <a:spAutoFit/>
          </a:bodyPr>
          <a:p>
            <a:pPr algn="r"/>
            <a:endParaRPr lang="zh-CN" altLang="en-US" sz="1800">
              <a:solidFill>
                <a:schemeClr val="bg1"/>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4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502"/>
                                        <p:tgtEl>
                                          <p:spTgt spid="6"/>
                                        </p:tgtEl>
                                      </p:cBhvr>
                                    </p:animEffect>
                                  </p:childTnLst>
                                </p:cTn>
                              </p:par>
                            </p:childTnLst>
                          </p:cTn>
                        </p:par>
                        <p:par>
                          <p:cTn id="8" fill="hold">
                            <p:stCondLst>
                              <p:cond delay="23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601"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601" fill="hold"/>
                                        <p:tgtEl>
                                          <p:spTgt spid="5"/>
                                        </p:tgtEl>
                                        <p:attrNameLst>
                                          <p:attrName>ppt_y</p:attrName>
                                        </p:attrNameLst>
                                      </p:cBhvr>
                                      <p:tavLst>
                                        <p:tav tm="0">
                                          <p:val>
                                            <p:strVal val="#ppt_y"/>
                                          </p:val>
                                        </p:tav>
                                        <p:tav tm="100000">
                                          <p:val>
                                            <p:strVal val="#ppt_y"/>
                                          </p:val>
                                        </p:tav>
                                      </p:tavLst>
                                    </p:anim>
                                    <p:anim calcmode="lin" valueType="num">
                                      <p:cBhvr>
                                        <p:cTn id="13" dur="601"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601"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601" tmFilter="0,0; .5, 1; 1, 1"/>
                                        <p:tgtEl>
                                          <p:spTgt spid="5"/>
                                        </p:tgtEl>
                                      </p:cBhvr>
                                    </p:animEffect>
                                  </p:childTnLst>
                                </p:cTn>
                              </p:par>
                            </p:childTnLst>
                          </p:cTn>
                        </p:par>
                        <p:par>
                          <p:cTn id="16" fill="hold">
                            <p:stCondLst>
                              <p:cond delay="1382"/>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901"/>
                                        <p:tgtEl>
                                          <p:spTgt spid="4"/>
                                        </p:tgtEl>
                                      </p:cBhvr>
                                    </p:animEffect>
                                  </p:childTnLst>
                                </p:cTn>
                              </p:par>
                              <p:par>
                                <p:cTn id="20" presetID="34" presetClass="emph" presetSubtype="0" fill="hold" grpId="0" nodeType="withEffect">
                                  <p:stCondLst>
                                    <p:cond delay="0"/>
                                  </p:stCondLst>
                                  <p:iterate type="lt">
                                    <p:tmPct val="10000"/>
                                  </p:iterate>
                                  <p:childTnLst>
                                    <p:animMotion origin="layout" path="M 0.0 0.0 L 0.0 -0.07213" pathEditMode="relative" ptsTypes="">
                                      <p:cBhvr>
                                        <p:cTn id="21" dur="450" accel="50000" decel="50000" autoRev="1" fill="hold">
                                          <p:stCondLst>
                                            <p:cond delay="0"/>
                                          </p:stCondLst>
                                        </p:cTn>
                                        <p:tgtEl>
                                          <p:spTgt spid="4"/>
                                        </p:tgtEl>
                                        <p:attrNameLst>
                                          <p:attrName>ppt_x</p:attrName>
                                          <p:attrName>ppt_y</p:attrName>
                                        </p:attrNameLst>
                                      </p:cBhvr>
                                    </p:animMotion>
                                    <p:animRot by="1500000">
                                      <p:cBhvr>
                                        <p:cTn id="22" dur="226" fill="hold">
                                          <p:stCondLst>
                                            <p:cond delay="0"/>
                                          </p:stCondLst>
                                        </p:cTn>
                                        <p:tgtEl>
                                          <p:spTgt spid="4"/>
                                        </p:tgtEl>
                                        <p:attrNameLst>
                                          <p:attrName>r</p:attrName>
                                        </p:attrNameLst>
                                      </p:cBhvr>
                                    </p:animRot>
                                    <p:animRot by="-1500000">
                                      <p:cBhvr>
                                        <p:cTn id="23" dur="226" fill="hold">
                                          <p:stCondLst>
                                            <p:cond delay="226"/>
                                          </p:stCondLst>
                                        </p:cTn>
                                        <p:tgtEl>
                                          <p:spTgt spid="4"/>
                                        </p:tgtEl>
                                        <p:attrNameLst>
                                          <p:attrName>r</p:attrName>
                                        </p:attrNameLst>
                                      </p:cBhvr>
                                    </p:animRot>
                                    <p:animRot by="-1500000">
                                      <p:cBhvr>
                                        <p:cTn id="24" dur="226" fill="hold">
                                          <p:stCondLst>
                                            <p:cond delay="450"/>
                                          </p:stCondLst>
                                        </p:cTn>
                                        <p:tgtEl>
                                          <p:spTgt spid="4"/>
                                        </p:tgtEl>
                                        <p:attrNameLst>
                                          <p:attrName>r</p:attrName>
                                        </p:attrNameLst>
                                      </p:cBhvr>
                                    </p:animRot>
                                    <p:animRot by="1500000">
                                      <p:cBhvr>
                                        <p:cTn id="25" dur="226" fill="hold">
                                          <p:stCondLst>
                                            <p:cond delay="676"/>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3162935" y="4213860"/>
            <a:ext cx="2215515" cy="506730"/>
          </a:xfrm>
          <a:prstGeom prst="rect">
            <a:avLst/>
          </a:prstGeom>
          <a:solidFill>
            <a:schemeClr val="bg1"/>
          </a:solidFill>
        </p:spPr>
        <p:txBody>
          <a:bodyPr wrap="square" rtlCol="0">
            <a:spAutoFit/>
          </a:bodyPr>
          <a:p>
            <a:r>
              <a:rPr lang="en-US" altLang="zh-CN">
                <a:solidFill>
                  <a:schemeClr val="bg1"/>
                </a:solidFill>
              </a:rPr>
              <a:t>jifajewoi</a:t>
            </a:r>
            <a:endParaRPr lang="en-US" altLang="zh-CN">
              <a:solidFill>
                <a:schemeClr val="bg1"/>
              </a:solidFill>
            </a:endParaRPr>
          </a:p>
          <a:p>
            <a:endParaRPr lang="en-US" altLang="zh-CN">
              <a:solidFill>
                <a:schemeClr val="bg1"/>
              </a:solidFill>
            </a:endParaRPr>
          </a:p>
        </p:txBody>
      </p:sp>
      <p:sp>
        <p:nvSpPr>
          <p:cNvPr id="3" name="副标题 2"/>
          <p:cNvSpPr>
            <a:spLocks noGrp="1"/>
          </p:cNvSpPr>
          <p:nvPr>
            <p:ph type="subTitle" idx="1"/>
          </p:nvPr>
        </p:nvSpPr>
        <p:spPr>
          <a:xfrm>
            <a:off x="-121285" y="412115"/>
            <a:ext cx="5024755" cy="487045"/>
          </a:xfrm>
        </p:spPr>
        <p:txBody>
          <a:bodyPr/>
          <a:p>
            <a:r>
              <a:rPr lang="zh-CN" altLang="en-US">
                <a:solidFill>
                  <a:schemeClr val="bg1"/>
                </a:solidFill>
                <a:sym typeface="+mn-ea"/>
              </a:rPr>
              <a:t>而sint(t)*sin(2t)的图像为：</a:t>
            </a:r>
            <a:endParaRPr lang="zh-CN" altLang="en-US"/>
          </a:p>
        </p:txBody>
      </p:sp>
      <p:pic>
        <p:nvPicPr>
          <p:cNvPr id="4" name="图片 3" descr="20160119215334480"/>
          <p:cNvPicPr>
            <a:picLocks noChangeAspect="1"/>
          </p:cNvPicPr>
          <p:nvPr/>
        </p:nvPicPr>
        <p:blipFill>
          <a:blip r:embed="rId1"/>
          <a:stretch>
            <a:fillRect/>
          </a:stretch>
        </p:blipFill>
        <p:spPr>
          <a:xfrm>
            <a:off x="2468880" y="973455"/>
            <a:ext cx="3343275" cy="2686050"/>
          </a:xfrm>
          <a:prstGeom prst="rect">
            <a:avLst/>
          </a:prstGeom>
        </p:spPr>
      </p:pic>
      <p:sp>
        <p:nvSpPr>
          <p:cNvPr id="5" name="文本框 4"/>
          <p:cNvSpPr txBox="1"/>
          <p:nvPr/>
        </p:nvSpPr>
        <p:spPr>
          <a:xfrm>
            <a:off x="933450" y="3872865"/>
            <a:ext cx="6674485" cy="299085"/>
          </a:xfrm>
          <a:prstGeom prst="rect">
            <a:avLst/>
          </a:prstGeom>
          <a:noFill/>
        </p:spPr>
        <p:txBody>
          <a:bodyPr wrap="square" rtlCol="0">
            <a:spAutoFit/>
          </a:bodyPr>
          <a:p>
            <a:r>
              <a:rPr lang="zh-CN" altLang="en-US">
                <a:solidFill>
                  <a:schemeClr val="bg1"/>
                </a:solidFill>
              </a:rPr>
              <a:t>可以大概地看出，图像中正负面积相加同样为0，也就是：</a:t>
            </a:r>
            <a:endParaRPr lang="zh-CN" altLang="en-US">
              <a:solidFill>
                <a:schemeClr val="bg1"/>
              </a:solidFill>
            </a:endParaRPr>
          </a:p>
        </p:txBody>
      </p:sp>
      <p:pic>
        <p:nvPicPr>
          <p:cNvPr id="6" name="图片 5" descr="20160119215340771"/>
          <p:cNvPicPr>
            <a:picLocks noChangeAspect="1"/>
          </p:cNvPicPr>
          <p:nvPr/>
        </p:nvPicPr>
        <p:blipFill>
          <a:blip r:embed="rId2"/>
          <a:stretch>
            <a:fillRect/>
          </a:stretch>
        </p:blipFill>
        <p:spPr>
          <a:xfrm>
            <a:off x="3372485" y="4171950"/>
            <a:ext cx="1657350" cy="590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03605" y="583803"/>
            <a:ext cx="6858000" cy="1241822"/>
          </a:xfrm>
        </p:spPr>
        <p:txBody>
          <a:bodyPr>
            <a:normAutofit fontScale="25000"/>
          </a:bodyPr>
          <a:p>
            <a:r>
              <a:rPr lang="zh-CN" altLang="en-US" sz="6600">
                <a:solidFill>
                  <a:schemeClr val="bg1"/>
                </a:solidFill>
              </a:rPr>
              <a:t>再总结一遍，函数的正交性就是无论两个函数的幅值为多少，在确定的一个时间周期内相乘，其积分总是等于0。那么如果使得sin(t)的幅度为a，sin(2t)的幅度为b，也就是将a调制于sin(t)，将b调制于sin(2t)，同时传输这两个调制了信号的正弦波（子载波）：a*sin(t)+b*sin(2t)，在接收时又分别对两路子载波进行积分，也就是：</a:t>
            </a:r>
            <a:endParaRPr lang="zh-CN" altLang="en-US" sz="6600">
              <a:solidFill>
                <a:schemeClr val="bg1"/>
              </a:solidFill>
            </a:endParaRPr>
          </a:p>
          <a:p>
            <a:endParaRPr lang="zh-CN" altLang="en-US" sz="6600">
              <a:solidFill>
                <a:schemeClr val="bg1"/>
              </a:solidFill>
            </a:endParaRPr>
          </a:p>
          <a:p>
            <a:endParaRPr lang="zh-CN" altLang="en-US" sz="6600">
              <a:solidFill>
                <a:schemeClr val="bg1"/>
              </a:solidFill>
            </a:endParaRPr>
          </a:p>
          <a:p>
            <a:endParaRPr lang="zh-CN" altLang="en-US" sz="6600">
              <a:solidFill>
                <a:schemeClr val="bg1"/>
              </a:solidFill>
            </a:endParaRPr>
          </a:p>
          <a:p>
            <a:endParaRPr lang="zh-CN" altLang="en-US" sz="6600">
              <a:solidFill>
                <a:schemeClr val="bg1"/>
              </a:solidFill>
            </a:endParaRPr>
          </a:p>
          <a:p>
            <a:r>
              <a:rPr lang="zh-CN" altLang="en-US" sz="6600">
                <a:solidFill>
                  <a:schemeClr val="bg1"/>
                </a:solidFill>
              </a:rPr>
              <a:t>    看，这样就将原始信息a和b解调出来了，两路子载波互不干扰，而OFDM就是通过多路互不干扰的子载波传递了不同的信息。而由于子载波的正交性，其频率间隔很小，使得频带利用率很高，在水声信道这样可用频带窄的环境中较为适用。</a:t>
            </a:r>
            <a:endParaRPr lang="zh-CN" altLang="en-US" sz="6600">
              <a:solidFill>
                <a:schemeClr val="bg1"/>
              </a:solidFill>
            </a:endParaRPr>
          </a:p>
          <a:p>
            <a:endParaRPr lang="zh-CN" altLang="en-US" sz="6600">
              <a:solidFill>
                <a:schemeClr val="bg1"/>
              </a:solidFill>
            </a:endParaRPr>
          </a:p>
        </p:txBody>
      </p:sp>
      <p:sp>
        <p:nvSpPr>
          <p:cNvPr id="5" name="文本框 4"/>
          <p:cNvSpPr txBox="1"/>
          <p:nvPr/>
        </p:nvSpPr>
        <p:spPr>
          <a:xfrm>
            <a:off x="2294890" y="1915795"/>
            <a:ext cx="4249420" cy="1129665"/>
          </a:xfrm>
          <a:prstGeom prst="rect">
            <a:avLst/>
          </a:prstGeom>
          <a:solidFill>
            <a:schemeClr val="bg1"/>
          </a:solidFill>
        </p:spPr>
        <p:txBody>
          <a:bodyPr wrap="square" rtlCol="0">
            <a:spAutoFit/>
          </a:bodyPr>
          <a:p>
            <a:endParaRPr lang="zh-CN" altLang="en-US"/>
          </a:p>
          <a:p>
            <a:endParaRPr lang="zh-CN" altLang="en-US"/>
          </a:p>
          <a:p>
            <a:endParaRPr lang="zh-CN" altLang="en-US"/>
          </a:p>
          <a:p>
            <a:endParaRPr lang="zh-CN" altLang="en-US"/>
          </a:p>
          <a:p>
            <a:endParaRPr lang="zh-CN" altLang="en-US"/>
          </a:p>
        </p:txBody>
      </p:sp>
      <p:pic>
        <p:nvPicPr>
          <p:cNvPr id="4" name="图片 3" descr="20160119215346011"/>
          <p:cNvPicPr>
            <a:picLocks noChangeAspect="1"/>
          </p:cNvPicPr>
          <p:nvPr/>
        </p:nvPicPr>
        <p:blipFill>
          <a:blip r:embed="rId1"/>
          <a:stretch>
            <a:fillRect/>
          </a:stretch>
        </p:blipFill>
        <p:spPr>
          <a:xfrm>
            <a:off x="2766695" y="1880235"/>
            <a:ext cx="3609975" cy="1200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723900" y="91043"/>
            <a:ext cx="6858000" cy="1241822"/>
          </a:xfrm>
        </p:spPr>
        <p:txBody>
          <a:bodyPr/>
          <a:p>
            <a:r>
              <a:rPr lang="zh-CN" altLang="en-US">
                <a:solidFill>
                  <a:schemeClr val="bg1"/>
                </a:solidFill>
              </a:rPr>
              <a:t>OFDM原理框</a:t>
            </a:r>
            <a:r>
              <a:rPr lang="zh-CN" altLang="en-US">
                <a:solidFill>
                  <a:schemeClr val="bg1"/>
                </a:solidFill>
              </a:rPr>
              <a:t>图</a:t>
            </a:r>
            <a:endParaRPr lang="zh-CN" altLang="en-US">
              <a:solidFill>
                <a:schemeClr val="bg1"/>
              </a:solidFill>
            </a:endParaRPr>
          </a:p>
        </p:txBody>
      </p:sp>
      <p:pic>
        <p:nvPicPr>
          <p:cNvPr id="4" name="图片 3" descr="20160119215401965"/>
          <p:cNvPicPr>
            <a:picLocks noChangeAspect="1"/>
          </p:cNvPicPr>
          <p:nvPr/>
        </p:nvPicPr>
        <p:blipFill>
          <a:blip r:embed="rId1"/>
          <a:stretch>
            <a:fillRect/>
          </a:stretch>
        </p:blipFill>
        <p:spPr>
          <a:xfrm>
            <a:off x="1308735" y="427355"/>
            <a:ext cx="5934075" cy="4476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36575" y="198120"/>
            <a:ext cx="6858000" cy="646430"/>
          </a:xfrm>
        </p:spPr>
        <p:txBody>
          <a:bodyPr/>
          <a:p>
            <a:r>
              <a:rPr lang="zh-CN" altLang="en-US" sz="2400">
                <a:solidFill>
                  <a:schemeClr val="bg1"/>
                </a:solidFill>
              </a:rPr>
              <a:t>OFDM与傅里叶变换的关系</a:t>
            </a:r>
            <a:endParaRPr lang="zh-CN" altLang="en-US" sz="2400">
              <a:solidFill>
                <a:schemeClr val="bg1"/>
              </a:solidFill>
            </a:endParaRPr>
          </a:p>
        </p:txBody>
      </p:sp>
      <p:sp>
        <p:nvSpPr>
          <p:cNvPr id="4" name="文本框 3"/>
          <p:cNvSpPr txBox="1"/>
          <p:nvPr/>
        </p:nvSpPr>
        <p:spPr>
          <a:xfrm>
            <a:off x="933450" y="1242695"/>
            <a:ext cx="7377430" cy="3207385"/>
          </a:xfrm>
          <a:prstGeom prst="rect">
            <a:avLst/>
          </a:prstGeom>
          <a:noFill/>
        </p:spPr>
        <p:txBody>
          <a:bodyPr wrap="square" rtlCol="0" anchor="t">
            <a:spAutoFit/>
          </a:bodyPr>
          <a:p>
            <a:r>
              <a:rPr lang="zh-CN" altLang="en-US">
                <a:solidFill>
                  <a:schemeClr val="bg1"/>
                </a:solidFill>
              </a:rPr>
              <a:t>OFDM系统在处理的过程中要用到傅里叶变换，也是让很多人知其然不知其所以然的一个问题。将刚才的f(t)改写为复数形式，也就是：</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    查一下傅里叶变换的公式，是不是特别像？傅里叶变换（FFT）就是将时域的波形转换为频域来看，频域上显示出来的各频率的幅度就是所调制的信号，逆傅里叶变换（IFFT）就是将调制了信号的各频率值合成为时域上的波形的过程，自然从公式上看是一样的了。所以，调制的过程就是逆傅里叶变换的过程，解调的过程就是傅里叶变换的过程。</a:t>
            </a:r>
            <a:endParaRPr lang="zh-CN" altLang="en-US">
              <a:solidFill>
                <a:schemeClr val="bg1"/>
              </a:solidFill>
            </a:endParaRPr>
          </a:p>
          <a:p>
            <a:endParaRPr lang="zh-CN" altLang="en-US">
              <a:solidFill>
                <a:schemeClr val="bg1"/>
              </a:solidFill>
            </a:endParaRPr>
          </a:p>
          <a:p>
            <a:r>
              <a:rPr lang="zh-CN" altLang="en-US">
                <a:solidFill>
                  <a:schemeClr val="bg1"/>
                </a:solidFill>
              </a:rPr>
              <a:t>    上面复数表达式我认为可以这样理解，在一个子载波上（正余弦只不过是相位上的差别），而Fk即之前的F(n)=a(n)+jb(n)，也就是一个子载波上可以携带2比特数据（具体携带1个还是2个与编码映射有关，本文以QPSK为例，也就是携带2比特）。</a:t>
            </a:r>
            <a:endParaRPr lang="zh-CN" altLang="en-US">
              <a:solidFill>
                <a:schemeClr val="bg1"/>
              </a:solidFill>
            </a:endParaRPr>
          </a:p>
          <a:p>
            <a:endParaRPr lang="zh-CN" altLang="en-US">
              <a:solidFill>
                <a:schemeClr val="bg1"/>
              </a:solidFill>
            </a:endParaRPr>
          </a:p>
        </p:txBody>
      </p:sp>
      <p:grpSp>
        <p:nvGrpSpPr>
          <p:cNvPr id="7" name="组合 6"/>
          <p:cNvGrpSpPr/>
          <p:nvPr/>
        </p:nvGrpSpPr>
        <p:grpSpPr>
          <a:xfrm>
            <a:off x="2244090" y="1790065"/>
            <a:ext cx="4991100" cy="571500"/>
            <a:chOff x="3534" y="2819"/>
            <a:chExt cx="7860" cy="900"/>
          </a:xfrm>
        </p:grpSpPr>
        <p:sp>
          <p:nvSpPr>
            <p:cNvPr id="6" name="文本框 5"/>
            <p:cNvSpPr txBox="1"/>
            <p:nvPr/>
          </p:nvSpPr>
          <p:spPr>
            <a:xfrm>
              <a:off x="3534" y="2870"/>
              <a:ext cx="7860" cy="798"/>
            </a:xfrm>
            <a:prstGeom prst="rect">
              <a:avLst/>
            </a:prstGeom>
            <a:solidFill>
              <a:schemeClr val="bg1"/>
            </a:solidFill>
          </p:spPr>
          <p:txBody>
            <a:bodyPr wrap="square" rtlCol="0">
              <a:spAutoFit/>
            </a:bodyPr>
            <a:p>
              <a:endParaRPr lang="zh-CN" altLang="en-US"/>
            </a:p>
            <a:p>
              <a:endParaRPr lang="zh-CN" altLang="en-US"/>
            </a:p>
          </p:txBody>
        </p:sp>
        <p:pic>
          <p:nvPicPr>
            <p:cNvPr id="5" name="图片 4" descr="20160119215406074"/>
            <p:cNvPicPr>
              <a:picLocks noChangeAspect="1"/>
            </p:cNvPicPr>
            <p:nvPr/>
          </p:nvPicPr>
          <p:blipFill>
            <a:blip r:embed="rId1"/>
            <a:stretch>
              <a:fillRect/>
            </a:stretch>
          </p:blipFill>
          <p:spPr>
            <a:xfrm>
              <a:off x="3717" y="2819"/>
              <a:ext cx="7125" cy="900"/>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008380" y="198120"/>
            <a:ext cx="2870835" cy="548640"/>
          </a:xfrm>
        </p:spPr>
        <p:txBody>
          <a:bodyPr>
            <a:normAutofit/>
          </a:bodyPr>
          <a:p>
            <a:r>
              <a:rPr lang="zh-CN" altLang="en-US" sz="2800">
                <a:solidFill>
                  <a:schemeClr val="bg1"/>
                </a:solidFill>
                <a:latin typeface="华文细黑" pitchFamily="2" charset="-122"/>
                <a:ea typeface="华文细黑" pitchFamily="2" charset="-122"/>
                <a:cs typeface="华文黑体" pitchFamily="2" charset="-122"/>
                <a:sym typeface="+mn-ea"/>
              </a:rPr>
              <a:t>导频插入</a:t>
            </a:r>
            <a:endParaRPr lang="zh-CN" altLang="en-US" sz="2800"/>
          </a:p>
        </p:txBody>
      </p:sp>
      <p:sp>
        <p:nvSpPr>
          <p:cNvPr id="3" name="副标题 2"/>
          <p:cNvSpPr>
            <a:spLocks noGrp="1"/>
          </p:cNvSpPr>
          <p:nvPr>
            <p:ph type="subTitle" idx="1"/>
          </p:nvPr>
        </p:nvSpPr>
        <p:spPr/>
        <p:txBody>
          <a:bodyPr/>
          <a:p>
            <a:endParaRPr lang="zh-CN" altLang="en-US"/>
          </a:p>
        </p:txBody>
      </p:sp>
      <p:pic>
        <p:nvPicPr>
          <p:cNvPr id="4" name="图片 3" descr="捕获"/>
          <p:cNvPicPr>
            <a:picLocks noChangeAspect="1"/>
          </p:cNvPicPr>
          <p:nvPr/>
        </p:nvPicPr>
        <p:blipFill>
          <a:blip r:embed="rId1"/>
          <a:stretch>
            <a:fillRect/>
          </a:stretch>
        </p:blipFill>
        <p:spPr>
          <a:xfrm>
            <a:off x="815340" y="674370"/>
            <a:ext cx="7185660" cy="4008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656590" y="135493"/>
            <a:ext cx="6858000" cy="1241822"/>
          </a:xfrm>
        </p:spPr>
        <p:txBody>
          <a:bodyPr>
            <a:noAutofit/>
          </a:bodyPr>
          <a:p>
            <a:pPr algn="l"/>
            <a:r>
              <a:rPr lang="zh-CN" altLang="en-US" sz="2200">
                <a:solidFill>
                  <a:schemeClr val="bg1"/>
                </a:solidFill>
              </a:rPr>
              <a:t>抗多径、抑制ISI和ICI的原因及循环前缀</a:t>
            </a:r>
            <a:endParaRPr lang="zh-CN" altLang="en-US" sz="2200">
              <a:solidFill>
                <a:schemeClr val="bg1"/>
              </a:solidFill>
            </a:endParaRPr>
          </a:p>
          <a:p>
            <a:pPr algn="l"/>
            <a:r>
              <a:rPr lang="zh-CN" altLang="en-US" sz="2200">
                <a:solidFill>
                  <a:schemeClr val="bg1"/>
                </a:solidFill>
              </a:rPr>
              <a:t>说到OFDM的抗多径能力就不得不说到循环前缀。多径干扰会产生时延扩展、信号衰落，简单说就是对于一个脉冲信号，经过了多径信道传输后，产生了多个具有时延的，有一定衰落的脉冲信号，这些信号幅度服从瑞利分布：</a:t>
            </a:r>
            <a:endParaRPr lang="zh-CN" altLang="en-US" sz="2200">
              <a:solidFill>
                <a:schemeClr val="bg1"/>
              </a:solidFill>
            </a:endParaRPr>
          </a:p>
        </p:txBody>
      </p:sp>
      <p:pic>
        <p:nvPicPr>
          <p:cNvPr id="4" name="图片 3" descr="20160119215410021"/>
          <p:cNvPicPr>
            <a:picLocks noChangeAspect="1"/>
          </p:cNvPicPr>
          <p:nvPr/>
        </p:nvPicPr>
        <p:blipFill>
          <a:blip r:embed="rId1"/>
          <a:stretch>
            <a:fillRect/>
          </a:stretch>
        </p:blipFill>
        <p:spPr>
          <a:xfrm>
            <a:off x="2932430" y="2025015"/>
            <a:ext cx="3153410" cy="2874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880745" y="329168"/>
            <a:ext cx="6858000" cy="1241822"/>
          </a:xfrm>
        </p:spPr>
        <p:txBody>
          <a:bodyPr>
            <a:noAutofit/>
          </a:bodyPr>
          <a:p>
            <a:pPr algn="l"/>
            <a:r>
              <a:rPr lang="zh-CN" altLang="en-US" sz="1900">
                <a:solidFill>
                  <a:schemeClr val="bg1"/>
                </a:solidFill>
              </a:rPr>
              <a:t>对于ISI（符号间干扰），只要前一个符号的时延扩展时间（信道冲激响应长度）不会影响到下一个符号，便可以消除ISI，也就是说每个符号之间的保护间隔时间要大于时延扩展的时间。</a:t>
            </a:r>
            <a:endParaRPr lang="zh-CN" altLang="en-US" sz="1900">
              <a:solidFill>
                <a:schemeClr val="bg1"/>
              </a:solidFill>
            </a:endParaRPr>
          </a:p>
          <a:p>
            <a:pPr algn="l"/>
            <a:endParaRPr lang="zh-CN" altLang="en-US" sz="1900">
              <a:solidFill>
                <a:schemeClr val="bg1"/>
              </a:solidFill>
            </a:endParaRPr>
          </a:p>
          <a:p>
            <a:pPr algn="l"/>
            <a:r>
              <a:rPr lang="zh-CN" altLang="en-US" sz="1900">
                <a:solidFill>
                  <a:schemeClr val="bg1"/>
                </a:solidFill>
              </a:rPr>
              <a:t>    对于ICI（信号间干扰），就要谈到循环前缀（CP）。由于我们的信道是多径信道，各路子载波被接收到的时间可能有偏差，这就造成在FFT积分时间长度内子载波之间相差不再是整数周期，子载波之间的正交性受到破坏，如果保护间隔中只是单纯地填零，那么在解调时子载波之间就会产生干扰。循环前缀是将符号尾部的信号搬移到前方构成的，这样，就可以保证各路子载波在一次FFT积分时间长度内，各子载波之间相差总是整数个周期，避免了信号间的干扰。</a:t>
            </a:r>
            <a:endParaRPr lang="zh-CN" altLang="en-US" sz="1900">
              <a:solidFill>
                <a:schemeClr val="bg1"/>
              </a:solidFill>
            </a:endParaRPr>
          </a:p>
          <a:p>
            <a:pPr algn="l"/>
            <a:endParaRPr lang="zh-CN" altLang="en-US" sz="5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20160119215410021"/>
          <p:cNvPicPr>
            <a:picLocks noChangeAspect="1"/>
          </p:cNvPicPr>
          <p:nvPr/>
        </p:nvPicPr>
        <p:blipFill>
          <a:blip r:embed="rId1"/>
          <a:stretch>
            <a:fillRect/>
          </a:stretch>
        </p:blipFill>
        <p:spPr>
          <a:xfrm>
            <a:off x="2409190" y="771525"/>
            <a:ext cx="4095750" cy="3733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25830" y="257810"/>
            <a:ext cx="1919605" cy="346075"/>
          </a:xfrm>
        </p:spPr>
        <p:txBody>
          <a:bodyPr>
            <a:normAutofit fontScale="90000"/>
          </a:bodyPr>
          <a:p>
            <a:r>
              <a:rPr lang="zh-CN" altLang="en-US" sz="2800">
                <a:solidFill>
                  <a:schemeClr val="bg1"/>
                </a:solidFill>
              </a:rPr>
              <a:t>信道均衡</a:t>
            </a:r>
            <a:endParaRPr lang="zh-CN" altLang="en-US" sz="2800">
              <a:solidFill>
                <a:schemeClr val="bg1"/>
              </a:solidFill>
            </a:endParaRPr>
          </a:p>
        </p:txBody>
      </p:sp>
      <p:sp>
        <p:nvSpPr>
          <p:cNvPr id="3" name="副标题 2"/>
          <p:cNvSpPr>
            <a:spLocks noGrp="1"/>
          </p:cNvSpPr>
          <p:nvPr>
            <p:ph type="subTitle" idx="1"/>
          </p:nvPr>
        </p:nvSpPr>
        <p:spPr>
          <a:xfrm>
            <a:off x="1075690" y="1227058"/>
            <a:ext cx="6858000" cy="1241822"/>
          </a:xfrm>
        </p:spPr>
        <p:txBody>
          <a:bodyPr>
            <a:noAutofit/>
          </a:bodyPr>
          <a:p>
            <a:pPr algn="l"/>
            <a:r>
              <a:rPr lang="zh-CN" altLang="en-US">
                <a:solidFill>
                  <a:schemeClr val="bg1"/>
                </a:solidFill>
              </a:rPr>
              <a:t>LS算法（Least Square）：最小均方算法</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y=Ms+v，y是接收端，M是信道响应构成的N*N循环矩阵，​​​​s是发送信号（s=x(n)+e(n)+c(n)=w(n)+c(n)），v是噪声</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对上式进行DFT，得到频域序列为 Y=Hw+Hc+V，因为w在kc点的频域响应为0，所以有</a:t>
            </a:r>
            <a:endParaRPr lang="zh-CN" altLang="en-US">
              <a:solidFill>
                <a:schemeClr val="bg1"/>
              </a:solidFill>
            </a:endParaRPr>
          </a:p>
          <a:p>
            <a:pPr algn="l"/>
            <a:endParaRPr lang="zh-CN" altLang="en-US">
              <a:solidFill>
                <a:schemeClr val="bg1"/>
              </a:solidFill>
            </a:endParaRPr>
          </a:p>
          <a:p>
            <a:pPr algn="l"/>
            <a:r>
              <a:rPr lang="zh-CN" altLang="en-US">
                <a:solidFill>
                  <a:schemeClr val="bg1"/>
                </a:solidFill>
              </a:rPr>
              <a:t>Y(kc)=H(kc)C(kc)+V(kc)，忽略噪声的影响，H(kc)=Y(kc)/C(kc)，C是已知周期的训练序列，再做一个IDFT就可以了。但是因为LS算法忽略的噪声影响，会有较大的估计误差，但是算法简单容易实现。</a:t>
            </a:r>
            <a:endParaRPr lang="zh-CN" alt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anose="020B0603030403020204" pitchFamily="34" charset="0"/>
              </a:rPr>
              <a:t>Part Three</a:t>
            </a:r>
            <a:endParaRPr lang="zh-CN" altLang="en-US" sz="3200" dirty="0" smtClean="0">
              <a:solidFill>
                <a:schemeClr val="bg1"/>
              </a:solidFill>
              <a:latin typeface="Myriad Pro Light" panose="020B0603030403020204" pitchFamily="34" charset="0"/>
            </a:endParaRPr>
          </a:p>
        </p:txBody>
      </p:sp>
      <p:sp>
        <p:nvSpPr>
          <p:cNvPr id="5" name="矩形 4"/>
          <p:cNvSpPr/>
          <p:nvPr/>
        </p:nvSpPr>
        <p:spPr>
          <a:xfrm>
            <a:off x="3626168" y="2267991"/>
            <a:ext cx="1891665" cy="460375"/>
          </a:xfrm>
          <a:prstGeom prst="rect">
            <a:avLst/>
          </a:prstGeom>
        </p:spPr>
        <p:txBody>
          <a:bodyPr wrap="none">
            <a:spAutoFit/>
          </a:bodyPr>
          <a:lstStyle/>
          <a:p>
            <a:pPr algn="ctr"/>
            <a:r>
              <a:rPr lang="en-US" altLang="zh-CN" sz="2400" dirty="0" smtClean="0">
                <a:solidFill>
                  <a:srgbClr val="FFFFFF"/>
                </a:solidFill>
                <a:latin typeface="Myriad Pro Light" panose="020B0603030403020204" pitchFamily="34" charset="0"/>
              </a:rPr>
              <a:t>MATLAB</a:t>
            </a:r>
            <a:r>
              <a:rPr lang="zh-CN" altLang="en-US" sz="2400" dirty="0" smtClean="0">
                <a:solidFill>
                  <a:srgbClr val="FFFFFF"/>
                </a:solidFill>
                <a:latin typeface="Myriad Pro Light" panose="020B0603030403020204" pitchFamily="34" charset="0"/>
              </a:rPr>
              <a:t>仿真</a:t>
            </a:r>
            <a:endParaRPr lang="zh-CN" altLang="en-US" sz="2400" dirty="0" smtClean="0">
              <a:solidFill>
                <a:srgbClr val="FFFFFF"/>
              </a:solidFill>
              <a:latin typeface="Myriad Pro Light" panose="020B0603030403020204" pitchFamily="34" charset="0"/>
            </a:endParaRPr>
          </a:p>
        </p:txBody>
      </p:sp>
      <p:grpSp>
        <p:nvGrpSpPr>
          <p:cNvPr id="6" name="组合 5"/>
          <p:cNvGrpSpPr/>
          <p:nvPr/>
        </p:nvGrpSpPr>
        <p:grpSpPr>
          <a:xfrm>
            <a:off x="3492500" y="1845310"/>
            <a:ext cx="2159000" cy="653415"/>
            <a:chOff x="3492500" y="1845310"/>
            <a:chExt cx="2159000" cy="653415"/>
          </a:xfrm>
        </p:grpSpPr>
        <p:cxnSp>
          <p:nvCxnSpPr>
            <p:cNvPr id="7" name="肘形连接符 6"/>
            <p:cNvCxnSpPr>
              <a:stCxn id="4" idx="3"/>
              <a:endCxn id="5" idx="3"/>
            </p:cNvCxnSpPr>
            <p:nvPr/>
          </p:nvCxnSpPr>
          <p:spPr>
            <a:xfrm flipH="1">
              <a:off x="5518150" y="1845310"/>
              <a:ext cx="133350" cy="653415"/>
            </a:xfrm>
            <a:prstGeom prst="bentConnector3">
              <a:avLst>
                <a:gd name="adj1" fmla="val -178571"/>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H="1" flipV="1">
              <a:off x="3492500" y="1845310"/>
              <a:ext cx="133985" cy="653415"/>
            </a:xfrm>
            <a:prstGeom prst="bentConnector3">
              <a:avLst>
                <a:gd name="adj1" fmla="val -177725"/>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anose="020B0603030403020204" pitchFamily="34" charset="0"/>
              </a:rPr>
              <a:t>Trust me</a:t>
            </a:r>
            <a:endParaRPr lang="zh-CN" altLang="en-US" sz="1200" dirty="0" smtClean="0">
              <a:solidFill>
                <a:schemeClr val="bg1"/>
              </a:solidFill>
              <a:latin typeface="Myriad Pro Light" panose="020B06030304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601"/>
                                        <p:tgtEl>
                                          <p:spTgt spid="14"/>
                                        </p:tgtEl>
                                      </p:cBhvr>
                                    </p:animEffect>
                                  </p:childTnLst>
                                </p:cTn>
                              </p:par>
                            </p:childTnLst>
                          </p:cTn>
                        </p:par>
                        <p:par>
                          <p:cTn id="33" fill="hold">
                            <p:stCondLst>
                              <p:cond delay="70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492500" y="366505"/>
            <a:ext cx="2159000" cy="400110"/>
          </a:xfrm>
          <a:prstGeom prst="rect">
            <a:avLst/>
          </a:prstGeom>
          <a:noFill/>
        </p:spPr>
        <p:txBody>
          <a:bodyPr wrap="square" rtlCol="0">
            <a:spAutoFit/>
          </a:bodyPr>
          <a:lstStyle/>
          <a:p>
            <a:pPr algn="ctr"/>
            <a:r>
              <a:rPr lang="en-US" altLang="zh-CN" sz="2000" dirty="0" smtClean="0">
                <a:solidFill>
                  <a:schemeClr val="bg1"/>
                </a:solidFill>
                <a:latin typeface="MyriadSetPro-Semibold" pitchFamily="2" charset="0"/>
              </a:rPr>
              <a:t>CONTENTS</a:t>
            </a:r>
            <a:endParaRPr lang="zh-CN" altLang="en-US" sz="2000" dirty="0">
              <a:solidFill>
                <a:schemeClr val="bg1"/>
              </a:solidFill>
              <a:latin typeface="MyriadSetPro-Semibold" pitchFamily="2" charset="0"/>
            </a:endParaRPr>
          </a:p>
        </p:txBody>
      </p:sp>
      <p:cxnSp>
        <p:nvCxnSpPr>
          <p:cNvPr id="5" name="直接连接符 4"/>
          <p:cNvCxnSpPr/>
          <p:nvPr/>
        </p:nvCxnSpPr>
        <p:spPr>
          <a:xfrm>
            <a:off x="4302280" y="726545"/>
            <a:ext cx="539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3497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5763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8029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0295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825617"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2305" y="2473504"/>
            <a:ext cx="1615452" cy="414020"/>
          </a:xfrm>
          <a:prstGeom prst="rect">
            <a:avLst/>
          </a:prstGeom>
        </p:spPr>
        <p:txBody>
          <a:bodyPr wrap="square">
            <a:spAutoFit/>
          </a:bodyPr>
          <a:lstStyle/>
          <a:p>
            <a:pPr lvl="0" algn="ctr">
              <a:lnSpc>
                <a:spcPct val="150000"/>
              </a:lnSpc>
            </a:pPr>
            <a:r>
              <a:rPr lang="zh-CN" altLang="en-US" sz="1400" b="1" dirty="0" smtClean="0">
                <a:solidFill>
                  <a:srgbClr val="FFFFFF"/>
                </a:solidFill>
                <a:latin typeface="Myriad Pro Light" panose="020B0603030403020204" pitchFamily="34" charset="0"/>
              </a:rPr>
              <a:t>一</a:t>
            </a:r>
            <a:r>
              <a:rPr lang="en-US" altLang="zh-CN" sz="1400" b="1" dirty="0" smtClean="0">
                <a:solidFill>
                  <a:srgbClr val="FFFFFF"/>
                </a:solidFill>
                <a:latin typeface="Myriad Pro Light" panose="020B0603030403020204" pitchFamily="34" charset="0"/>
              </a:rPr>
              <a:t>.</a:t>
            </a:r>
            <a:r>
              <a:rPr lang="zh-CN" altLang="en-US" sz="1400" b="1" dirty="0" smtClean="0">
                <a:solidFill>
                  <a:srgbClr val="FFFFFF"/>
                </a:solidFill>
                <a:latin typeface="Myriad Pro Light" panose="020B0603030403020204" pitchFamily="34" charset="0"/>
              </a:rPr>
              <a:t>大作业要求</a:t>
            </a:r>
            <a:endParaRPr lang="zh-CN" altLang="en-US" sz="1400" b="1" dirty="0" smtClean="0">
              <a:solidFill>
                <a:srgbClr val="FFFFFF"/>
              </a:solidFill>
              <a:latin typeface="Myriad Pro Light" panose="020B0603030403020204" pitchFamily="34" charset="0"/>
            </a:endParaRPr>
          </a:p>
        </p:txBody>
      </p:sp>
      <p:cxnSp>
        <p:nvCxnSpPr>
          <p:cNvPr id="13" name="直接连接符 12"/>
          <p:cNvCxnSpPr/>
          <p:nvPr/>
        </p:nvCxnSpPr>
        <p:spPr>
          <a:xfrm rot="16200000">
            <a:off x="356111"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14286">
            <a:off x="367430"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228571">
            <a:off x="401133"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7742857">
            <a:off x="456469"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8257143">
            <a:off x="532200"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8771428">
            <a:off x="626636"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9285714">
            <a:off x="737664"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9800000">
            <a:off x="862809"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20314286">
            <a:off x="999272"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828571">
            <a:off x="1144004"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21342857">
            <a:off x="1293775"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257143">
            <a:off x="1445237"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71428">
            <a:off x="1595009"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285714">
            <a:off x="1739742"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800000">
            <a:off x="1876204"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2314286">
            <a:off x="2001349"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2828571">
            <a:off x="2112379"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3342857">
            <a:off x="2206813"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3857142">
            <a:off x="2282544"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371428">
            <a:off x="2337880"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885714">
            <a:off x="2371583"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382902"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914286">
            <a:off x="2371583"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6428571">
            <a:off x="2337880"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6942857">
            <a:off x="2282544"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457142">
            <a:off x="2206814"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971428">
            <a:off x="2112379"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8485714">
            <a:off x="2001349"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9000000">
            <a:off x="1876204"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9514286">
            <a:off x="1739742"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028571">
            <a:off x="1595009"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42856">
            <a:off x="1445238"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1057142">
            <a:off x="1293776"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1571429">
            <a:off x="1144004"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2085714">
            <a:off x="999273"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2600000">
            <a:off x="862809"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3114285">
            <a:off x="737665"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3628571">
            <a:off x="626636"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4142856">
            <a:off x="532200"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4657142">
            <a:off x="456469"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5171427">
            <a:off x="401133"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5685714">
            <a:off x="367430"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405553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27819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50085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72351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946174"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3742862" y="2473504"/>
            <a:ext cx="1615452" cy="414020"/>
          </a:xfrm>
          <a:prstGeom prst="rect">
            <a:avLst/>
          </a:prstGeom>
        </p:spPr>
        <p:txBody>
          <a:bodyPr wrap="square">
            <a:spAutoFit/>
          </a:bodyPr>
          <a:lstStyle/>
          <a:p>
            <a:pPr lvl="0" algn="ctr">
              <a:lnSpc>
                <a:spcPct val="150000"/>
              </a:lnSpc>
            </a:pPr>
            <a:r>
              <a:rPr lang="zh-CN" altLang="en-US" sz="1400" b="1" dirty="0" smtClean="0">
                <a:solidFill>
                  <a:srgbClr val="FFFFFF"/>
                </a:solidFill>
                <a:latin typeface="Myriad Pro Light" panose="020B0603030403020204" pitchFamily="34" charset="0"/>
              </a:rPr>
              <a:t>二</a:t>
            </a:r>
            <a:r>
              <a:rPr lang="en-US" altLang="zh-CN" sz="1400" b="1" dirty="0" smtClean="0">
                <a:solidFill>
                  <a:srgbClr val="FFFFFF"/>
                </a:solidFill>
                <a:latin typeface="Myriad Pro Light" panose="020B0603030403020204" pitchFamily="34" charset="0"/>
              </a:rPr>
              <a:t>.OFDM</a:t>
            </a:r>
            <a:r>
              <a:rPr lang="zh-CN" altLang="en-US" sz="1400" b="1" dirty="0" smtClean="0">
                <a:solidFill>
                  <a:srgbClr val="FFFFFF"/>
                </a:solidFill>
                <a:latin typeface="Myriad Pro Light" panose="020B0603030403020204" pitchFamily="34" charset="0"/>
              </a:rPr>
              <a:t>原理</a:t>
            </a:r>
            <a:endParaRPr lang="zh-CN" altLang="en-US" sz="1400" b="1" dirty="0" smtClean="0">
              <a:solidFill>
                <a:srgbClr val="FFFFFF"/>
              </a:solidFill>
              <a:latin typeface="Myriad Pro Light" panose="020B0603030403020204" pitchFamily="34" charset="0"/>
            </a:endParaRPr>
          </a:p>
        </p:txBody>
      </p:sp>
      <p:cxnSp>
        <p:nvCxnSpPr>
          <p:cNvPr id="62" name="直接连接符 61"/>
          <p:cNvCxnSpPr/>
          <p:nvPr/>
        </p:nvCxnSpPr>
        <p:spPr>
          <a:xfrm rot="16200000">
            <a:off x="3476668"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714286">
            <a:off x="3487987"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7228571">
            <a:off x="3521690"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7742857">
            <a:off x="3577026"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8257143">
            <a:off x="3652757"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8771428">
            <a:off x="3747193"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9285714">
            <a:off x="3858221"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9800000">
            <a:off x="3983366"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0314286">
            <a:off x="4119829"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20828571">
            <a:off x="4264561"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21342857">
            <a:off x="4414332"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257143">
            <a:off x="4565794"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771428">
            <a:off x="4715566"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285714">
            <a:off x="4860299"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800000">
            <a:off x="4996761"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2314286">
            <a:off x="5121906"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2828571">
            <a:off x="5232936"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3342857">
            <a:off x="5327370"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3857142">
            <a:off x="5403101"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4371428">
            <a:off x="5458437"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4885714">
            <a:off x="5492140"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5503459"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914286">
            <a:off x="5492140"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6428571">
            <a:off x="5458437"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6942857">
            <a:off x="5403101"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7457142">
            <a:off x="5327371"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7971428">
            <a:off x="5232936"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8485714">
            <a:off x="5121906"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9000000">
            <a:off x="4996761"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9514286">
            <a:off x="4860299"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028571">
            <a:off x="4715566"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542856">
            <a:off x="4565795"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11057142">
            <a:off x="4414333"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11571429">
            <a:off x="4264561"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2085714">
            <a:off x="4119830"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2600000">
            <a:off x="3983366"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3114285">
            <a:off x="3858222"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3628571">
            <a:off x="3747193"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4142856">
            <a:off x="3652757"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4657142">
            <a:off x="3577026"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5171427">
            <a:off x="3521690"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15685714">
            <a:off x="3487987"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717609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739875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762141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784407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8066731"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6863419" y="2473504"/>
            <a:ext cx="1615452" cy="737235"/>
          </a:xfrm>
          <a:prstGeom prst="rect">
            <a:avLst/>
          </a:prstGeom>
        </p:spPr>
        <p:txBody>
          <a:bodyPr wrap="square">
            <a:spAutoFit/>
          </a:bodyPr>
          <a:lstStyle/>
          <a:p>
            <a:pPr lvl="0" algn="ctr">
              <a:lnSpc>
                <a:spcPct val="150000"/>
              </a:lnSpc>
            </a:pPr>
            <a:r>
              <a:rPr lang="zh-CN" altLang="en-US" sz="1400" b="1" dirty="0" smtClean="0">
                <a:solidFill>
                  <a:srgbClr val="FFFFFF"/>
                </a:solidFill>
                <a:latin typeface="Myriad Pro Light" panose="020B0603030403020204" pitchFamily="34" charset="0"/>
              </a:rPr>
              <a:t>三</a:t>
            </a:r>
            <a:r>
              <a:rPr lang="en-US" altLang="zh-CN" sz="1400" b="1" dirty="0" smtClean="0">
                <a:solidFill>
                  <a:srgbClr val="FFFFFF"/>
                </a:solidFill>
                <a:latin typeface="Myriad Pro Light" panose="020B0603030403020204" pitchFamily="34" charset="0"/>
              </a:rPr>
              <a:t>.matlab</a:t>
            </a:r>
            <a:r>
              <a:rPr lang="zh-CN" altLang="en-US" sz="1400" b="1" dirty="0" smtClean="0">
                <a:solidFill>
                  <a:srgbClr val="FFFFFF"/>
                </a:solidFill>
                <a:latin typeface="Myriad Pro Light" panose="020B0603030403020204" pitchFamily="34" charset="0"/>
              </a:rPr>
              <a:t>方真演示</a:t>
            </a:r>
            <a:endParaRPr lang="zh-CN" altLang="en-US" sz="1400" b="1" dirty="0" smtClean="0">
              <a:solidFill>
                <a:srgbClr val="FFFFFF"/>
              </a:solidFill>
              <a:latin typeface="Myriad Pro Light" panose="020B0603030403020204" pitchFamily="34" charset="0"/>
            </a:endParaRPr>
          </a:p>
        </p:txBody>
      </p:sp>
      <p:cxnSp>
        <p:nvCxnSpPr>
          <p:cNvPr id="111" name="直接连接符 110"/>
          <p:cNvCxnSpPr/>
          <p:nvPr/>
        </p:nvCxnSpPr>
        <p:spPr>
          <a:xfrm rot="16200000">
            <a:off x="6597225"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16714286">
            <a:off x="6608544"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17228571">
            <a:off x="6642247"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7742857">
            <a:off x="6697583"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8257143">
            <a:off x="6773314"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8771428">
            <a:off x="6867750"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19285714">
            <a:off x="6978778"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9800000">
            <a:off x="7103923"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20314286">
            <a:off x="7240386"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20828571">
            <a:off x="7385118"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21342857">
            <a:off x="7534889"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257143">
            <a:off x="7686351"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771428">
            <a:off x="7836123"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1285714">
            <a:off x="7980856"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800000">
            <a:off x="8117318"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2314286">
            <a:off x="8242463"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2828571">
            <a:off x="8353493"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3342857">
            <a:off x="8447927"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3857142">
            <a:off x="8523658"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4371428">
            <a:off x="8578994"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4885714">
            <a:off x="8612697"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5400000">
            <a:off x="8624016"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914286">
            <a:off x="8612697"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6428571">
            <a:off x="8578994"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6942857">
            <a:off x="8523658"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7457142">
            <a:off x="8447928"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7971428">
            <a:off x="8353493"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8485714">
            <a:off x="8242463"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9000000">
            <a:off x="8117318"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9514286">
            <a:off x="7980856"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0028571">
            <a:off x="7836123"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10542856">
            <a:off x="7686352"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1057142">
            <a:off x="7534890"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1571429">
            <a:off x="7385118"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12085714">
            <a:off x="7240387"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2600000">
            <a:off x="7103923"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13114285">
            <a:off x="6978779"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3628571">
            <a:off x="6867750"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14142856">
            <a:off x="6773314"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14657142">
            <a:off x="6697583"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15171427">
            <a:off x="6642247"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15685714">
            <a:off x="6608544"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advTm="0">
        <p14:warp dir="in"/>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02"/>
                                        <p:tgtEl>
                                          <p:spTgt spid="4"/>
                                        </p:tgtEl>
                                      </p:cBhvr>
                                    </p:animEffect>
                                  </p:childTnLst>
                                </p:cTn>
                              </p:par>
                            </p:childTnLst>
                          </p:cTn>
                        </p:par>
                        <p:par>
                          <p:cTn id="8" fill="hold">
                            <p:stCondLst>
                              <p:cond delay="1500"/>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901"/>
                                        <p:tgtEl>
                                          <p:spTgt spid="5"/>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60"/>
                                        <p:tgtEl>
                                          <p:spTgt spid="13"/>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60"/>
                                        <p:tgtEl>
                                          <p:spTgt spid="14"/>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60"/>
                                        <p:tgtEl>
                                          <p:spTgt spid="15"/>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60"/>
                                        <p:tgtEl>
                                          <p:spTgt spid="16"/>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60"/>
                                        <p:tgtEl>
                                          <p:spTgt spid="17"/>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60"/>
                                        <p:tgtEl>
                                          <p:spTgt spid="18"/>
                                        </p:tgtEl>
                                      </p:cBhvr>
                                    </p:animEffect>
                                  </p:childTnLst>
                                </p:cTn>
                              </p:par>
                            </p:childTnLst>
                          </p:cTn>
                        </p:par>
                        <p:par>
                          <p:cTn id="36" fill="hold">
                            <p:stCondLst>
                              <p:cond delay="5500"/>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60"/>
                                        <p:tgtEl>
                                          <p:spTgt spid="19"/>
                                        </p:tgtEl>
                                      </p:cBhvr>
                                    </p:animEffect>
                                  </p:childTnLst>
                                </p:cTn>
                              </p:par>
                            </p:childTnLst>
                          </p:cTn>
                        </p:par>
                        <p:par>
                          <p:cTn id="40" fill="hold">
                            <p:stCondLst>
                              <p:cond delay="6000"/>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60"/>
                                        <p:tgtEl>
                                          <p:spTgt spid="20"/>
                                        </p:tgtEl>
                                      </p:cBhvr>
                                    </p:animEffect>
                                  </p:childTnLst>
                                </p:cTn>
                              </p:par>
                            </p:childTnLst>
                          </p:cTn>
                        </p:par>
                        <p:par>
                          <p:cTn id="44" fill="hold">
                            <p:stCondLst>
                              <p:cond delay="6500"/>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60"/>
                                        <p:tgtEl>
                                          <p:spTgt spid="21"/>
                                        </p:tgtEl>
                                      </p:cBhvr>
                                    </p:animEffect>
                                  </p:childTnLst>
                                </p:cTn>
                              </p:par>
                            </p:childTnLst>
                          </p:cTn>
                        </p:par>
                        <p:par>
                          <p:cTn id="48" fill="hold">
                            <p:stCondLst>
                              <p:cond delay="70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60"/>
                                        <p:tgtEl>
                                          <p:spTgt spid="22"/>
                                        </p:tgtEl>
                                      </p:cBhvr>
                                    </p:animEffect>
                                  </p:childTnLst>
                                </p:cTn>
                              </p:par>
                            </p:childTnLst>
                          </p:cTn>
                        </p:par>
                        <p:par>
                          <p:cTn id="52" fill="hold">
                            <p:stCondLst>
                              <p:cond delay="75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60"/>
                                        <p:tgtEl>
                                          <p:spTgt spid="23"/>
                                        </p:tgtEl>
                                      </p:cBhvr>
                                    </p:animEffect>
                                  </p:childTnLst>
                                </p:cTn>
                              </p:par>
                            </p:childTnLst>
                          </p:cTn>
                        </p:par>
                        <p:par>
                          <p:cTn id="56" fill="hold">
                            <p:stCondLst>
                              <p:cond delay="8000"/>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60"/>
                                        <p:tgtEl>
                                          <p:spTgt spid="24"/>
                                        </p:tgtEl>
                                      </p:cBhvr>
                                    </p:animEffect>
                                  </p:childTnLst>
                                </p:cTn>
                              </p:par>
                            </p:childTnLst>
                          </p:cTn>
                        </p:par>
                        <p:par>
                          <p:cTn id="60" fill="hold">
                            <p:stCondLst>
                              <p:cond delay="8500"/>
                            </p:stCondLst>
                            <p:childTnLst>
                              <p:par>
                                <p:cTn id="61" presetID="10"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60"/>
                                        <p:tgtEl>
                                          <p:spTgt spid="25"/>
                                        </p:tgtEl>
                                      </p:cBhvr>
                                    </p:animEffect>
                                  </p:childTnLst>
                                </p:cTn>
                              </p:par>
                            </p:childTnLst>
                          </p:cTn>
                        </p:par>
                        <p:par>
                          <p:cTn id="64" fill="hold">
                            <p:stCondLst>
                              <p:cond delay="9000"/>
                            </p:stCondLst>
                            <p:childTnLst>
                              <p:par>
                                <p:cTn id="65" presetID="10" presetClass="entr" presetSubtype="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60"/>
                                        <p:tgtEl>
                                          <p:spTgt spid="26"/>
                                        </p:tgtEl>
                                      </p:cBhvr>
                                    </p:animEffect>
                                  </p:childTnLst>
                                </p:cTn>
                              </p:par>
                            </p:childTnLst>
                          </p:cTn>
                        </p:par>
                        <p:par>
                          <p:cTn id="68" fill="hold">
                            <p:stCondLst>
                              <p:cond delay="9500"/>
                            </p:stCondLst>
                            <p:childTnLst>
                              <p:par>
                                <p:cTn id="69" presetID="10" presetClass="entr" presetSubtype="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60"/>
                                        <p:tgtEl>
                                          <p:spTgt spid="27"/>
                                        </p:tgtEl>
                                      </p:cBhvr>
                                    </p:animEffect>
                                  </p:childTnLst>
                                </p:cTn>
                              </p:par>
                            </p:childTnLst>
                          </p:cTn>
                        </p:par>
                        <p:par>
                          <p:cTn id="72" fill="hold">
                            <p:stCondLst>
                              <p:cond delay="10000"/>
                            </p:stCondLst>
                            <p:childTnLst>
                              <p:par>
                                <p:cTn id="73" presetID="10" presetClass="entr" presetSubtype="0"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60"/>
                                        <p:tgtEl>
                                          <p:spTgt spid="28"/>
                                        </p:tgtEl>
                                      </p:cBhvr>
                                    </p:animEffect>
                                  </p:childTnLst>
                                </p:cTn>
                              </p:par>
                            </p:childTnLst>
                          </p:cTn>
                        </p:par>
                        <p:par>
                          <p:cTn id="76" fill="hold">
                            <p:stCondLst>
                              <p:cond delay="10500"/>
                            </p:stCondLst>
                            <p:childTnLst>
                              <p:par>
                                <p:cTn id="77" presetID="10" presetClass="entr" presetSubtype="0"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60"/>
                                        <p:tgtEl>
                                          <p:spTgt spid="29"/>
                                        </p:tgtEl>
                                      </p:cBhvr>
                                    </p:animEffect>
                                  </p:childTnLst>
                                </p:cTn>
                              </p:par>
                            </p:childTnLst>
                          </p:cTn>
                        </p:par>
                        <p:par>
                          <p:cTn id="80" fill="hold">
                            <p:stCondLst>
                              <p:cond delay="11000"/>
                            </p:stCondLst>
                            <p:childTnLst>
                              <p:par>
                                <p:cTn id="81" presetID="10" presetClass="entr" presetSubtype="0"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60"/>
                                        <p:tgtEl>
                                          <p:spTgt spid="30"/>
                                        </p:tgtEl>
                                      </p:cBhvr>
                                    </p:animEffect>
                                  </p:childTnLst>
                                </p:cTn>
                              </p:par>
                            </p:childTnLst>
                          </p:cTn>
                        </p:par>
                        <p:par>
                          <p:cTn id="84" fill="hold">
                            <p:stCondLst>
                              <p:cond delay="11500"/>
                            </p:stCondLst>
                            <p:childTnLst>
                              <p:par>
                                <p:cTn id="85" presetID="10" presetClass="entr" presetSubtype="0"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60"/>
                                        <p:tgtEl>
                                          <p:spTgt spid="31"/>
                                        </p:tgtEl>
                                      </p:cBhvr>
                                    </p:animEffect>
                                  </p:childTnLst>
                                </p:cTn>
                              </p:par>
                            </p:childTnLst>
                          </p:cTn>
                        </p:par>
                        <p:par>
                          <p:cTn id="88" fill="hold">
                            <p:stCondLst>
                              <p:cond delay="12000"/>
                            </p:stCondLst>
                            <p:childTnLst>
                              <p:par>
                                <p:cTn id="89" presetID="10" presetClass="entr" presetSubtype="0"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60"/>
                                        <p:tgtEl>
                                          <p:spTgt spid="32"/>
                                        </p:tgtEl>
                                      </p:cBhvr>
                                    </p:animEffect>
                                  </p:childTnLst>
                                </p:cTn>
                              </p:par>
                            </p:childTnLst>
                          </p:cTn>
                        </p:par>
                        <p:par>
                          <p:cTn id="92" fill="hold">
                            <p:stCondLst>
                              <p:cond delay="12500"/>
                            </p:stCondLst>
                            <p:childTnLst>
                              <p:par>
                                <p:cTn id="93" presetID="10"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60"/>
                                        <p:tgtEl>
                                          <p:spTgt spid="33"/>
                                        </p:tgtEl>
                                      </p:cBhvr>
                                    </p:animEffect>
                                  </p:childTnLst>
                                </p:cTn>
                              </p:par>
                            </p:childTnLst>
                          </p:cTn>
                        </p:par>
                        <p:par>
                          <p:cTn id="96" fill="hold">
                            <p:stCondLst>
                              <p:cond delay="13000"/>
                            </p:stCondLst>
                            <p:childTnLst>
                              <p:par>
                                <p:cTn id="97" presetID="1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60"/>
                                        <p:tgtEl>
                                          <p:spTgt spid="34"/>
                                        </p:tgtEl>
                                      </p:cBhvr>
                                    </p:animEffect>
                                  </p:childTnLst>
                                </p:cTn>
                              </p:par>
                            </p:childTnLst>
                          </p:cTn>
                        </p:par>
                        <p:par>
                          <p:cTn id="100" fill="hold">
                            <p:stCondLst>
                              <p:cond delay="13500"/>
                            </p:stCondLst>
                            <p:childTnLst>
                              <p:par>
                                <p:cTn id="101" presetID="10" presetClass="entr" presetSubtype="0" fill="hold"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60"/>
                                        <p:tgtEl>
                                          <p:spTgt spid="35"/>
                                        </p:tgtEl>
                                      </p:cBhvr>
                                    </p:animEffect>
                                  </p:childTnLst>
                                </p:cTn>
                              </p:par>
                            </p:childTnLst>
                          </p:cTn>
                        </p:par>
                        <p:par>
                          <p:cTn id="104" fill="hold">
                            <p:stCondLst>
                              <p:cond delay="14000"/>
                            </p:stCondLst>
                            <p:childTnLst>
                              <p:par>
                                <p:cTn id="105" presetID="10" presetClass="entr" presetSubtype="0" fill="hold" nodeType="after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60"/>
                                        <p:tgtEl>
                                          <p:spTgt spid="36"/>
                                        </p:tgtEl>
                                      </p:cBhvr>
                                    </p:animEffect>
                                  </p:childTnLst>
                                </p:cTn>
                              </p:par>
                            </p:childTnLst>
                          </p:cTn>
                        </p:par>
                        <p:par>
                          <p:cTn id="108" fill="hold">
                            <p:stCondLst>
                              <p:cond delay="14500"/>
                            </p:stCondLst>
                            <p:childTnLst>
                              <p:par>
                                <p:cTn id="109" presetID="10" presetClass="entr" presetSubtype="0" fill="hold" nodeType="after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60"/>
                                        <p:tgtEl>
                                          <p:spTgt spid="37"/>
                                        </p:tgtEl>
                                      </p:cBhvr>
                                    </p:animEffect>
                                  </p:childTnLst>
                                </p:cTn>
                              </p:par>
                            </p:childTnLst>
                          </p:cTn>
                        </p:par>
                        <p:par>
                          <p:cTn id="112" fill="hold">
                            <p:stCondLst>
                              <p:cond delay="15000"/>
                            </p:stCondLst>
                            <p:childTnLst>
                              <p:par>
                                <p:cTn id="113" presetID="10" presetClass="entr" presetSubtype="0"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60"/>
                                        <p:tgtEl>
                                          <p:spTgt spid="38"/>
                                        </p:tgtEl>
                                      </p:cBhvr>
                                    </p:animEffect>
                                  </p:childTnLst>
                                </p:cTn>
                              </p:par>
                            </p:childTnLst>
                          </p:cTn>
                        </p:par>
                        <p:par>
                          <p:cTn id="116" fill="hold">
                            <p:stCondLst>
                              <p:cond delay="15500"/>
                            </p:stCondLst>
                            <p:childTnLst>
                              <p:par>
                                <p:cTn id="117" presetID="10" presetClass="entr" presetSubtype="0" fill="hold" nodeType="after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60"/>
                                        <p:tgtEl>
                                          <p:spTgt spid="39"/>
                                        </p:tgtEl>
                                      </p:cBhvr>
                                    </p:animEffect>
                                  </p:childTnLst>
                                </p:cTn>
                              </p:par>
                            </p:childTnLst>
                          </p:cTn>
                        </p:par>
                        <p:par>
                          <p:cTn id="120" fill="hold">
                            <p:stCondLst>
                              <p:cond delay="16000"/>
                            </p:stCondLst>
                            <p:childTnLst>
                              <p:par>
                                <p:cTn id="121" presetID="10" presetClass="entr" presetSubtype="0" fill="hold" nodeType="after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60"/>
                                        <p:tgtEl>
                                          <p:spTgt spid="40"/>
                                        </p:tgtEl>
                                      </p:cBhvr>
                                    </p:animEffect>
                                  </p:childTnLst>
                                </p:cTn>
                              </p:par>
                            </p:childTnLst>
                          </p:cTn>
                        </p:par>
                        <p:par>
                          <p:cTn id="124" fill="hold">
                            <p:stCondLst>
                              <p:cond delay="16500"/>
                            </p:stCondLst>
                            <p:childTnLst>
                              <p:par>
                                <p:cTn id="125" presetID="10" presetClass="entr" presetSubtype="0" fill="hold" nodeType="after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60"/>
                                        <p:tgtEl>
                                          <p:spTgt spid="41"/>
                                        </p:tgtEl>
                                      </p:cBhvr>
                                    </p:animEffect>
                                  </p:childTnLst>
                                </p:cTn>
                              </p:par>
                            </p:childTnLst>
                          </p:cTn>
                        </p:par>
                        <p:par>
                          <p:cTn id="128" fill="hold">
                            <p:stCondLst>
                              <p:cond delay="17000"/>
                            </p:stCondLst>
                            <p:childTnLst>
                              <p:par>
                                <p:cTn id="129" presetID="10" presetClass="entr" presetSubtype="0" fill="hold" nodeType="after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60"/>
                                        <p:tgtEl>
                                          <p:spTgt spid="42"/>
                                        </p:tgtEl>
                                      </p:cBhvr>
                                    </p:animEffect>
                                  </p:childTnLst>
                                </p:cTn>
                              </p:par>
                            </p:childTnLst>
                          </p:cTn>
                        </p:par>
                        <p:par>
                          <p:cTn id="132" fill="hold">
                            <p:stCondLst>
                              <p:cond delay="17500"/>
                            </p:stCondLst>
                            <p:childTnLst>
                              <p:par>
                                <p:cTn id="133" presetID="10" presetClass="entr" presetSubtype="0" fill="hold" nodeType="after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60"/>
                                        <p:tgtEl>
                                          <p:spTgt spid="43"/>
                                        </p:tgtEl>
                                      </p:cBhvr>
                                    </p:animEffect>
                                  </p:childTnLst>
                                </p:cTn>
                              </p:par>
                            </p:childTnLst>
                          </p:cTn>
                        </p:par>
                        <p:par>
                          <p:cTn id="136" fill="hold">
                            <p:stCondLst>
                              <p:cond delay="18000"/>
                            </p:stCondLst>
                            <p:childTnLst>
                              <p:par>
                                <p:cTn id="137" presetID="10" presetClass="entr" presetSubtype="0" fill="hold" nodeType="after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60"/>
                                        <p:tgtEl>
                                          <p:spTgt spid="44"/>
                                        </p:tgtEl>
                                      </p:cBhvr>
                                    </p:animEffect>
                                  </p:childTnLst>
                                </p:cTn>
                              </p:par>
                            </p:childTnLst>
                          </p:cTn>
                        </p:par>
                        <p:par>
                          <p:cTn id="140" fill="hold">
                            <p:stCondLst>
                              <p:cond delay="18500"/>
                            </p:stCondLst>
                            <p:childTnLst>
                              <p:par>
                                <p:cTn id="141" presetID="10" presetClass="entr" presetSubtype="0" fill="hold" nodeType="after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fade">
                                      <p:cBhvr>
                                        <p:cTn id="143" dur="60"/>
                                        <p:tgtEl>
                                          <p:spTgt spid="45"/>
                                        </p:tgtEl>
                                      </p:cBhvr>
                                    </p:animEffect>
                                  </p:childTnLst>
                                </p:cTn>
                              </p:par>
                            </p:childTnLst>
                          </p:cTn>
                        </p:par>
                        <p:par>
                          <p:cTn id="144" fill="hold">
                            <p:stCondLst>
                              <p:cond delay="19000"/>
                            </p:stCondLst>
                            <p:childTnLst>
                              <p:par>
                                <p:cTn id="145" presetID="10" presetClass="entr" presetSubtype="0" fill="hold" nodeType="after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fade">
                                      <p:cBhvr>
                                        <p:cTn id="147" dur="60"/>
                                        <p:tgtEl>
                                          <p:spTgt spid="46"/>
                                        </p:tgtEl>
                                      </p:cBhvr>
                                    </p:animEffect>
                                  </p:childTnLst>
                                </p:cTn>
                              </p:par>
                            </p:childTnLst>
                          </p:cTn>
                        </p:par>
                        <p:par>
                          <p:cTn id="148" fill="hold">
                            <p:stCondLst>
                              <p:cond delay="19500"/>
                            </p:stCondLst>
                            <p:childTnLst>
                              <p:par>
                                <p:cTn id="149" presetID="10" presetClass="entr" presetSubtype="0" fill="hold" nodeType="after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60"/>
                                        <p:tgtEl>
                                          <p:spTgt spid="47"/>
                                        </p:tgtEl>
                                      </p:cBhvr>
                                    </p:animEffect>
                                  </p:childTnLst>
                                </p:cTn>
                              </p:par>
                            </p:childTnLst>
                          </p:cTn>
                        </p:par>
                        <p:par>
                          <p:cTn id="152" fill="hold">
                            <p:stCondLst>
                              <p:cond delay="20000"/>
                            </p:stCondLst>
                            <p:childTnLst>
                              <p:par>
                                <p:cTn id="153" presetID="10" presetClass="entr" presetSubtype="0" fill="hold" nodeType="after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60"/>
                                        <p:tgtEl>
                                          <p:spTgt spid="48"/>
                                        </p:tgtEl>
                                      </p:cBhvr>
                                    </p:animEffect>
                                  </p:childTnLst>
                                </p:cTn>
                              </p:par>
                            </p:childTnLst>
                          </p:cTn>
                        </p:par>
                        <p:par>
                          <p:cTn id="156" fill="hold">
                            <p:stCondLst>
                              <p:cond delay="20500"/>
                            </p:stCondLst>
                            <p:childTnLst>
                              <p:par>
                                <p:cTn id="157" presetID="10" presetClass="entr" presetSubtype="0" fill="hold" nodeType="after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fade">
                                      <p:cBhvr>
                                        <p:cTn id="159" dur="60"/>
                                        <p:tgtEl>
                                          <p:spTgt spid="49"/>
                                        </p:tgtEl>
                                      </p:cBhvr>
                                    </p:animEffect>
                                  </p:childTnLst>
                                </p:cTn>
                              </p:par>
                            </p:childTnLst>
                          </p:cTn>
                        </p:par>
                        <p:par>
                          <p:cTn id="160" fill="hold">
                            <p:stCondLst>
                              <p:cond delay="21000"/>
                            </p:stCondLst>
                            <p:childTnLst>
                              <p:par>
                                <p:cTn id="161" presetID="10" presetClass="entr" presetSubtype="0" fill="hold" nodeType="after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fade">
                                      <p:cBhvr>
                                        <p:cTn id="163" dur="60"/>
                                        <p:tgtEl>
                                          <p:spTgt spid="50"/>
                                        </p:tgtEl>
                                      </p:cBhvr>
                                    </p:animEffect>
                                  </p:childTnLst>
                                </p:cTn>
                              </p:par>
                            </p:childTnLst>
                          </p:cTn>
                        </p:par>
                        <p:par>
                          <p:cTn id="164" fill="hold">
                            <p:stCondLst>
                              <p:cond delay="21500"/>
                            </p:stCondLst>
                            <p:childTnLst>
                              <p:par>
                                <p:cTn id="165" presetID="10" presetClass="entr" presetSubtype="0" fill="hold"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60"/>
                                        <p:tgtEl>
                                          <p:spTgt spid="51"/>
                                        </p:tgtEl>
                                      </p:cBhvr>
                                    </p:animEffect>
                                  </p:childTnLst>
                                </p:cTn>
                              </p:par>
                            </p:childTnLst>
                          </p:cTn>
                        </p:par>
                        <p:par>
                          <p:cTn id="168" fill="hold">
                            <p:stCondLst>
                              <p:cond delay="22000"/>
                            </p:stCondLst>
                            <p:childTnLst>
                              <p:par>
                                <p:cTn id="169" presetID="10" presetClass="entr" presetSubtype="0" fill="hold" nodeType="after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fade">
                                      <p:cBhvr>
                                        <p:cTn id="171" dur="60"/>
                                        <p:tgtEl>
                                          <p:spTgt spid="52"/>
                                        </p:tgtEl>
                                      </p:cBhvr>
                                    </p:animEffect>
                                  </p:childTnLst>
                                </p:cTn>
                              </p:par>
                            </p:childTnLst>
                          </p:cTn>
                        </p:par>
                        <p:par>
                          <p:cTn id="172" fill="hold">
                            <p:stCondLst>
                              <p:cond delay="22500"/>
                            </p:stCondLst>
                            <p:childTnLst>
                              <p:par>
                                <p:cTn id="173" presetID="10" presetClass="entr" presetSubtype="0" fill="hold" nodeType="after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fade">
                                      <p:cBhvr>
                                        <p:cTn id="175" dur="60"/>
                                        <p:tgtEl>
                                          <p:spTgt spid="53"/>
                                        </p:tgtEl>
                                      </p:cBhvr>
                                    </p:animEffect>
                                  </p:childTnLst>
                                </p:cTn>
                              </p:par>
                            </p:childTnLst>
                          </p:cTn>
                        </p:par>
                        <p:par>
                          <p:cTn id="176" fill="hold">
                            <p:stCondLst>
                              <p:cond delay="23000"/>
                            </p:stCondLst>
                            <p:childTnLst>
                              <p:par>
                                <p:cTn id="177" presetID="10" presetClass="entr" presetSubtype="0" fill="hold" nodeType="after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60"/>
                                        <p:tgtEl>
                                          <p:spTgt spid="54"/>
                                        </p:tgtEl>
                                      </p:cBhvr>
                                    </p:animEffect>
                                  </p:childTnLst>
                                </p:cTn>
                              </p:par>
                            </p:childTnLst>
                          </p:cTn>
                        </p:par>
                        <p:par>
                          <p:cTn id="180" fill="hold">
                            <p:stCondLst>
                              <p:cond delay="23500"/>
                            </p:stCondLst>
                            <p:childTnLst>
                              <p:par>
                                <p:cTn id="181" presetID="10" presetClass="entr" presetSubtype="0" fill="hold" grpId="0" nodeType="afterEffect">
                                  <p:stCondLst>
                                    <p:cond delay="0"/>
                                  </p:stCondLst>
                                  <p:childTnLst>
                                    <p:set>
                                      <p:cBhvr>
                                        <p:cTn id="182" dur="1" fill="hold">
                                          <p:stCondLst>
                                            <p:cond delay="0"/>
                                          </p:stCondLst>
                                        </p:cTn>
                                        <p:tgtEl>
                                          <p:spTgt spid="7"/>
                                        </p:tgtEl>
                                        <p:attrNameLst>
                                          <p:attrName>style.visibility</p:attrName>
                                        </p:attrNameLst>
                                      </p:cBhvr>
                                      <p:to>
                                        <p:strVal val="visible"/>
                                      </p:to>
                                    </p:set>
                                    <p:animEffect transition="in" filter="fade">
                                      <p:cBhvr>
                                        <p:cTn id="183" dur="300"/>
                                        <p:tgtEl>
                                          <p:spTgt spid="7"/>
                                        </p:tgtEl>
                                      </p:cBhvr>
                                    </p:animEffect>
                                  </p:childTnLst>
                                </p:cTn>
                              </p:par>
                            </p:childTnLst>
                          </p:cTn>
                        </p:par>
                        <p:par>
                          <p:cTn id="184" fill="hold">
                            <p:stCondLst>
                              <p:cond delay="24000"/>
                            </p:stCondLst>
                            <p:childTnLst>
                              <p:par>
                                <p:cTn id="185" presetID="10" presetClass="entr" presetSubtype="0" fill="hold" grpId="0" nodeType="afterEffect">
                                  <p:stCondLst>
                                    <p:cond delay="0"/>
                                  </p:stCondLst>
                                  <p:childTnLst>
                                    <p:set>
                                      <p:cBhvr>
                                        <p:cTn id="186" dur="1" fill="hold">
                                          <p:stCondLst>
                                            <p:cond delay="0"/>
                                          </p:stCondLst>
                                        </p:cTn>
                                        <p:tgtEl>
                                          <p:spTgt spid="8"/>
                                        </p:tgtEl>
                                        <p:attrNameLst>
                                          <p:attrName>style.visibility</p:attrName>
                                        </p:attrNameLst>
                                      </p:cBhvr>
                                      <p:to>
                                        <p:strVal val="visible"/>
                                      </p:to>
                                    </p:set>
                                    <p:animEffect transition="in" filter="fade">
                                      <p:cBhvr>
                                        <p:cTn id="187" dur="300"/>
                                        <p:tgtEl>
                                          <p:spTgt spid="8"/>
                                        </p:tgtEl>
                                      </p:cBhvr>
                                    </p:animEffect>
                                  </p:childTnLst>
                                </p:cTn>
                              </p:par>
                            </p:childTnLst>
                          </p:cTn>
                        </p:par>
                        <p:par>
                          <p:cTn id="188" fill="hold">
                            <p:stCondLst>
                              <p:cond delay="24500"/>
                            </p:stCondLst>
                            <p:childTnLst>
                              <p:par>
                                <p:cTn id="189" presetID="10" presetClass="entr" presetSubtype="0" fill="hold" grpId="0" nodeType="afterEffect">
                                  <p:stCondLst>
                                    <p:cond delay="0"/>
                                  </p:stCondLst>
                                  <p:childTnLst>
                                    <p:set>
                                      <p:cBhvr>
                                        <p:cTn id="190" dur="1" fill="hold">
                                          <p:stCondLst>
                                            <p:cond delay="0"/>
                                          </p:stCondLst>
                                        </p:cTn>
                                        <p:tgtEl>
                                          <p:spTgt spid="9"/>
                                        </p:tgtEl>
                                        <p:attrNameLst>
                                          <p:attrName>style.visibility</p:attrName>
                                        </p:attrNameLst>
                                      </p:cBhvr>
                                      <p:to>
                                        <p:strVal val="visible"/>
                                      </p:to>
                                    </p:set>
                                    <p:animEffect transition="in" filter="fade">
                                      <p:cBhvr>
                                        <p:cTn id="191" dur="300"/>
                                        <p:tgtEl>
                                          <p:spTgt spid="9"/>
                                        </p:tgtEl>
                                      </p:cBhvr>
                                    </p:animEffect>
                                  </p:childTnLst>
                                </p:cTn>
                              </p:par>
                            </p:childTnLst>
                          </p:cTn>
                        </p:par>
                        <p:par>
                          <p:cTn id="192" fill="hold">
                            <p:stCondLst>
                              <p:cond delay="25000"/>
                            </p:stCondLst>
                            <p:childTnLst>
                              <p:par>
                                <p:cTn id="193" presetID="10" presetClass="entr" presetSubtype="0" fill="hold" grpId="0" nodeType="afterEffect">
                                  <p:stCondLst>
                                    <p:cond delay="0"/>
                                  </p:stCondLst>
                                  <p:childTnLst>
                                    <p:set>
                                      <p:cBhvr>
                                        <p:cTn id="194" dur="1" fill="hold">
                                          <p:stCondLst>
                                            <p:cond delay="0"/>
                                          </p:stCondLst>
                                        </p:cTn>
                                        <p:tgtEl>
                                          <p:spTgt spid="10"/>
                                        </p:tgtEl>
                                        <p:attrNameLst>
                                          <p:attrName>style.visibility</p:attrName>
                                        </p:attrNameLst>
                                      </p:cBhvr>
                                      <p:to>
                                        <p:strVal val="visible"/>
                                      </p:to>
                                    </p:set>
                                    <p:animEffect transition="in" filter="fade">
                                      <p:cBhvr>
                                        <p:cTn id="195" dur="300"/>
                                        <p:tgtEl>
                                          <p:spTgt spid="10"/>
                                        </p:tgtEl>
                                      </p:cBhvr>
                                    </p:animEffect>
                                  </p:childTnLst>
                                </p:cTn>
                              </p:par>
                            </p:childTnLst>
                          </p:cTn>
                        </p:par>
                        <p:par>
                          <p:cTn id="196" fill="hold">
                            <p:stCondLst>
                              <p:cond delay="25500"/>
                            </p:stCondLst>
                            <p:childTnLst>
                              <p:par>
                                <p:cTn id="197" presetID="10" presetClass="entr" presetSubtype="0" fill="hold" grpId="0" nodeType="afterEffect">
                                  <p:stCondLst>
                                    <p:cond delay="0"/>
                                  </p:stCondLst>
                                  <p:childTnLst>
                                    <p:set>
                                      <p:cBhvr>
                                        <p:cTn id="198" dur="1" fill="hold">
                                          <p:stCondLst>
                                            <p:cond delay="0"/>
                                          </p:stCondLst>
                                        </p:cTn>
                                        <p:tgtEl>
                                          <p:spTgt spid="11"/>
                                        </p:tgtEl>
                                        <p:attrNameLst>
                                          <p:attrName>style.visibility</p:attrName>
                                        </p:attrNameLst>
                                      </p:cBhvr>
                                      <p:to>
                                        <p:strVal val="visible"/>
                                      </p:to>
                                    </p:set>
                                    <p:animEffect transition="in" filter="fade">
                                      <p:cBhvr>
                                        <p:cTn id="199" dur="300"/>
                                        <p:tgtEl>
                                          <p:spTgt spid="11"/>
                                        </p:tgtEl>
                                      </p:cBhvr>
                                    </p:animEffect>
                                  </p:childTnLst>
                                </p:cTn>
                              </p:par>
                            </p:childTnLst>
                          </p:cTn>
                        </p:par>
                        <p:par>
                          <p:cTn id="200" fill="hold">
                            <p:stCondLst>
                              <p:cond delay="26000"/>
                            </p:stCondLst>
                            <p:childTnLst>
                              <p:par>
                                <p:cTn id="201" presetID="10" presetClass="entr" presetSubtype="0" fill="hold" grpId="0" nodeType="afterEffect">
                                  <p:stCondLst>
                                    <p:cond delay="0"/>
                                  </p:stCondLst>
                                  <p:childTnLst>
                                    <p:set>
                                      <p:cBhvr>
                                        <p:cTn id="202" dur="1" fill="hold">
                                          <p:stCondLst>
                                            <p:cond delay="0"/>
                                          </p:stCondLst>
                                        </p:cTn>
                                        <p:tgtEl>
                                          <p:spTgt spid="12"/>
                                        </p:tgtEl>
                                        <p:attrNameLst>
                                          <p:attrName>style.visibility</p:attrName>
                                        </p:attrNameLst>
                                      </p:cBhvr>
                                      <p:to>
                                        <p:strVal val="visible"/>
                                      </p:to>
                                    </p:set>
                                    <p:animEffect transition="in" filter="fade">
                                      <p:cBhvr>
                                        <p:cTn id="203" dur="901"/>
                                        <p:tgtEl>
                                          <p:spTgt spid="12"/>
                                        </p:tgtEl>
                                      </p:cBhvr>
                                    </p:animEffect>
                                  </p:childTnLst>
                                </p:cTn>
                              </p:par>
                            </p:childTnLst>
                          </p:cTn>
                        </p:par>
                        <p:par>
                          <p:cTn id="204" fill="hold">
                            <p:stCondLst>
                              <p:cond delay="27000"/>
                            </p:stCondLst>
                            <p:childTnLst>
                              <p:par>
                                <p:cTn id="205" presetID="10" presetClass="entr" presetSubtype="0" fill="hold" nodeType="afterEffect">
                                  <p:stCondLst>
                                    <p:cond delay="0"/>
                                  </p:stCondLst>
                                  <p:childTnLst>
                                    <p:set>
                                      <p:cBhvr>
                                        <p:cTn id="206" dur="1" fill="hold">
                                          <p:stCondLst>
                                            <p:cond delay="0"/>
                                          </p:stCondLst>
                                        </p:cTn>
                                        <p:tgtEl>
                                          <p:spTgt spid="62"/>
                                        </p:tgtEl>
                                        <p:attrNameLst>
                                          <p:attrName>style.visibility</p:attrName>
                                        </p:attrNameLst>
                                      </p:cBhvr>
                                      <p:to>
                                        <p:strVal val="visible"/>
                                      </p:to>
                                    </p:set>
                                    <p:animEffect transition="in" filter="fade">
                                      <p:cBhvr>
                                        <p:cTn id="207" dur="60"/>
                                        <p:tgtEl>
                                          <p:spTgt spid="62"/>
                                        </p:tgtEl>
                                      </p:cBhvr>
                                    </p:animEffect>
                                  </p:childTnLst>
                                </p:cTn>
                              </p:par>
                            </p:childTnLst>
                          </p:cTn>
                        </p:par>
                        <p:par>
                          <p:cTn id="208" fill="hold">
                            <p:stCondLst>
                              <p:cond delay="27500"/>
                            </p:stCondLst>
                            <p:childTnLst>
                              <p:par>
                                <p:cTn id="209" presetID="10" presetClass="entr" presetSubtype="0" fill="hold" nodeType="afterEffect">
                                  <p:stCondLst>
                                    <p:cond delay="0"/>
                                  </p:stCondLst>
                                  <p:childTnLst>
                                    <p:set>
                                      <p:cBhvr>
                                        <p:cTn id="210" dur="1" fill="hold">
                                          <p:stCondLst>
                                            <p:cond delay="0"/>
                                          </p:stCondLst>
                                        </p:cTn>
                                        <p:tgtEl>
                                          <p:spTgt spid="63"/>
                                        </p:tgtEl>
                                        <p:attrNameLst>
                                          <p:attrName>style.visibility</p:attrName>
                                        </p:attrNameLst>
                                      </p:cBhvr>
                                      <p:to>
                                        <p:strVal val="visible"/>
                                      </p:to>
                                    </p:set>
                                    <p:animEffect transition="in" filter="fade">
                                      <p:cBhvr>
                                        <p:cTn id="211" dur="60"/>
                                        <p:tgtEl>
                                          <p:spTgt spid="63"/>
                                        </p:tgtEl>
                                      </p:cBhvr>
                                    </p:animEffect>
                                  </p:childTnLst>
                                </p:cTn>
                              </p:par>
                            </p:childTnLst>
                          </p:cTn>
                        </p:par>
                        <p:par>
                          <p:cTn id="212" fill="hold">
                            <p:stCondLst>
                              <p:cond delay="28000"/>
                            </p:stCondLst>
                            <p:childTnLst>
                              <p:par>
                                <p:cTn id="213" presetID="10" presetClass="entr" presetSubtype="0" fill="hold" nodeType="afterEffect">
                                  <p:stCondLst>
                                    <p:cond delay="0"/>
                                  </p:stCondLst>
                                  <p:childTnLst>
                                    <p:set>
                                      <p:cBhvr>
                                        <p:cTn id="214" dur="1" fill="hold">
                                          <p:stCondLst>
                                            <p:cond delay="0"/>
                                          </p:stCondLst>
                                        </p:cTn>
                                        <p:tgtEl>
                                          <p:spTgt spid="64"/>
                                        </p:tgtEl>
                                        <p:attrNameLst>
                                          <p:attrName>style.visibility</p:attrName>
                                        </p:attrNameLst>
                                      </p:cBhvr>
                                      <p:to>
                                        <p:strVal val="visible"/>
                                      </p:to>
                                    </p:set>
                                    <p:animEffect transition="in" filter="fade">
                                      <p:cBhvr>
                                        <p:cTn id="215" dur="60"/>
                                        <p:tgtEl>
                                          <p:spTgt spid="64"/>
                                        </p:tgtEl>
                                      </p:cBhvr>
                                    </p:animEffect>
                                  </p:childTnLst>
                                </p:cTn>
                              </p:par>
                            </p:childTnLst>
                          </p:cTn>
                        </p:par>
                        <p:par>
                          <p:cTn id="216" fill="hold">
                            <p:stCondLst>
                              <p:cond delay="28500"/>
                            </p:stCondLst>
                            <p:childTnLst>
                              <p:par>
                                <p:cTn id="217" presetID="10" presetClass="entr" presetSubtype="0" fill="hold" nodeType="afterEffect">
                                  <p:stCondLst>
                                    <p:cond delay="0"/>
                                  </p:stCondLst>
                                  <p:childTnLst>
                                    <p:set>
                                      <p:cBhvr>
                                        <p:cTn id="218" dur="1" fill="hold">
                                          <p:stCondLst>
                                            <p:cond delay="0"/>
                                          </p:stCondLst>
                                        </p:cTn>
                                        <p:tgtEl>
                                          <p:spTgt spid="65"/>
                                        </p:tgtEl>
                                        <p:attrNameLst>
                                          <p:attrName>style.visibility</p:attrName>
                                        </p:attrNameLst>
                                      </p:cBhvr>
                                      <p:to>
                                        <p:strVal val="visible"/>
                                      </p:to>
                                    </p:set>
                                    <p:animEffect transition="in" filter="fade">
                                      <p:cBhvr>
                                        <p:cTn id="219" dur="60"/>
                                        <p:tgtEl>
                                          <p:spTgt spid="65"/>
                                        </p:tgtEl>
                                      </p:cBhvr>
                                    </p:animEffect>
                                  </p:childTnLst>
                                </p:cTn>
                              </p:par>
                            </p:childTnLst>
                          </p:cTn>
                        </p:par>
                        <p:par>
                          <p:cTn id="220" fill="hold">
                            <p:stCondLst>
                              <p:cond delay="29000"/>
                            </p:stCondLst>
                            <p:childTnLst>
                              <p:par>
                                <p:cTn id="221" presetID="10" presetClass="entr" presetSubtype="0" fill="hold" nodeType="afterEffect">
                                  <p:stCondLst>
                                    <p:cond delay="0"/>
                                  </p:stCondLst>
                                  <p:childTnLst>
                                    <p:set>
                                      <p:cBhvr>
                                        <p:cTn id="222" dur="1" fill="hold">
                                          <p:stCondLst>
                                            <p:cond delay="0"/>
                                          </p:stCondLst>
                                        </p:cTn>
                                        <p:tgtEl>
                                          <p:spTgt spid="66"/>
                                        </p:tgtEl>
                                        <p:attrNameLst>
                                          <p:attrName>style.visibility</p:attrName>
                                        </p:attrNameLst>
                                      </p:cBhvr>
                                      <p:to>
                                        <p:strVal val="visible"/>
                                      </p:to>
                                    </p:set>
                                    <p:animEffect transition="in" filter="fade">
                                      <p:cBhvr>
                                        <p:cTn id="223" dur="60"/>
                                        <p:tgtEl>
                                          <p:spTgt spid="66"/>
                                        </p:tgtEl>
                                      </p:cBhvr>
                                    </p:animEffect>
                                  </p:childTnLst>
                                </p:cTn>
                              </p:par>
                            </p:childTnLst>
                          </p:cTn>
                        </p:par>
                        <p:par>
                          <p:cTn id="224" fill="hold">
                            <p:stCondLst>
                              <p:cond delay="29500"/>
                            </p:stCondLst>
                            <p:childTnLst>
                              <p:par>
                                <p:cTn id="225" presetID="10" presetClass="entr" presetSubtype="0" fill="hold" nodeType="afterEffect">
                                  <p:stCondLst>
                                    <p:cond delay="0"/>
                                  </p:stCondLst>
                                  <p:childTnLst>
                                    <p:set>
                                      <p:cBhvr>
                                        <p:cTn id="226" dur="1" fill="hold">
                                          <p:stCondLst>
                                            <p:cond delay="0"/>
                                          </p:stCondLst>
                                        </p:cTn>
                                        <p:tgtEl>
                                          <p:spTgt spid="67"/>
                                        </p:tgtEl>
                                        <p:attrNameLst>
                                          <p:attrName>style.visibility</p:attrName>
                                        </p:attrNameLst>
                                      </p:cBhvr>
                                      <p:to>
                                        <p:strVal val="visible"/>
                                      </p:to>
                                    </p:set>
                                    <p:animEffect transition="in" filter="fade">
                                      <p:cBhvr>
                                        <p:cTn id="227" dur="60"/>
                                        <p:tgtEl>
                                          <p:spTgt spid="67"/>
                                        </p:tgtEl>
                                      </p:cBhvr>
                                    </p:animEffect>
                                  </p:childTnLst>
                                </p:cTn>
                              </p:par>
                            </p:childTnLst>
                          </p:cTn>
                        </p:par>
                        <p:par>
                          <p:cTn id="228" fill="hold">
                            <p:stCondLst>
                              <p:cond delay="30000"/>
                            </p:stCondLst>
                            <p:childTnLst>
                              <p:par>
                                <p:cTn id="229" presetID="10" presetClass="entr" presetSubtype="0" fill="hold" nodeType="afterEffect">
                                  <p:stCondLst>
                                    <p:cond delay="0"/>
                                  </p:stCondLst>
                                  <p:childTnLst>
                                    <p:set>
                                      <p:cBhvr>
                                        <p:cTn id="230" dur="1" fill="hold">
                                          <p:stCondLst>
                                            <p:cond delay="0"/>
                                          </p:stCondLst>
                                        </p:cTn>
                                        <p:tgtEl>
                                          <p:spTgt spid="68"/>
                                        </p:tgtEl>
                                        <p:attrNameLst>
                                          <p:attrName>style.visibility</p:attrName>
                                        </p:attrNameLst>
                                      </p:cBhvr>
                                      <p:to>
                                        <p:strVal val="visible"/>
                                      </p:to>
                                    </p:set>
                                    <p:animEffect transition="in" filter="fade">
                                      <p:cBhvr>
                                        <p:cTn id="231" dur="60"/>
                                        <p:tgtEl>
                                          <p:spTgt spid="68"/>
                                        </p:tgtEl>
                                      </p:cBhvr>
                                    </p:animEffect>
                                  </p:childTnLst>
                                </p:cTn>
                              </p:par>
                            </p:childTnLst>
                          </p:cTn>
                        </p:par>
                        <p:par>
                          <p:cTn id="232" fill="hold">
                            <p:stCondLst>
                              <p:cond delay="30500"/>
                            </p:stCondLst>
                            <p:childTnLst>
                              <p:par>
                                <p:cTn id="233" presetID="10" presetClass="entr" presetSubtype="0" fill="hold" nodeType="afterEffect">
                                  <p:stCondLst>
                                    <p:cond delay="0"/>
                                  </p:stCondLst>
                                  <p:childTnLst>
                                    <p:set>
                                      <p:cBhvr>
                                        <p:cTn id="234" dur="1" fill="hold">
                                          <p:stCondLst>
                                            <p:cond delay="0"/>
                                          </p:stCondLst>
                                        </p:cTn>
                                        <p:tgtEl>
                                          <p:spTgt spid="69"/>
                                        </p:tgtEl>
                                        <p:attrNameLst>
                                          <p:attrName>style.visibility</p:attrName>
                                        </p:attrNameLst>
                                      </p:cBhvr>
                                      <p:to>
                                        <p:strVal val="visible"/>
                                      </p:to>
                                    </p:set>
                                    <p:animEffect transition="in" filter="fade">
                                      <p:cBhvr>
                                        <p:cTn id="235" dur="60"/>
                                        <p:tgtEl>
                                          <p:spTgt spid="69"/>
                                        </p:tgtEl>
                                      </p:cBhvr>
                                    </p:animEffect>
                                  </p:childTnLst>
                                </p:cTn>
                              </p:par>
                            </p:childTnLst>
                          </p:cTn>
                        </p:par>
                        <p:par>
                          <p:cTn id="236" fill="hold">
                            <p:stCondLst>
                              <p:cond delay="31000"/>
                            </p:stCondLst>
                            <p:childTnLst>
                              <p:par>
                                <p:cTn id="237" presetID="10" presetClass="entr" presetSubtype="0" fill="hold" nodeType="afterEffect">
                                  <p:stCondLst>
                                    <p:cond delay="0"/>
                                  </p:stCondLst>
                                  <p:childTnLst>
                                    <p:set>
                                      <p:cBhvr>
                                        <p:cTn id="238" dur="1" fill="hold">
                                          <p:stCondLst>
                                            <p:cond delay="0"/>
                                          </p:stCondLst>
                                        </p:cTn>
                                        <p:tgtEl>
                                          <p:spTgt spid="70"/>
                                        </p:tgtEl>
                                        <p:attrNameLst>
                                          <p:attrName>style.visibility</p:attrName>
                                        </p:attrNameLst>
                                      </p:cBhvr>
                                      <p:to>
                                        <p:strVal val="visible"/>
                                      </p:to>
                                    </p:set>
                                    <p:animEffect transition="in" filter="fade">
                                      <p:cBhvr>
                                        <p:cTn id="239" dur="60"/>
                                        <p:tgtEl>
                                          <p:spTgt spid="70"/>
                                        </p:tgtEl>
                                      </p:cBhvr>
                                    </p:animEffect>
                                  </p:childTnLst>
                                </p:cTn>
                              </p:par>
                            </p:childTnLst>
                          </p:cTn>
                        </p:par>
                        <p:par>
                          <p:cTn id="240" fill="hold">
                            <p:stCondLst>
                              <p:cond delay="31500"/>
                            </p:stCondLst>
                            <p:childTnLst>
                              <p:par>
                                <p:cTn id="241" presetID="10" presetClass="entr" presetSubtype="0" fill="hold" nodeType="afterEffect">
                                  <p:stCondLst>
                                    <p:cond delay="0"/>
                                  </p:stCondLst>
                                  <p:childTnLst>
                                    <p:set>
                                      <p:cBhvr>
                                        <p:cTn id="242" dur="1" fill="hold">
                                          <p:stCondLst>
                                            <p:cond delay="0"/>
                                          </p:stCondLst>
                                        </p:cTn>
                                        <p:tgtEl>
                                          <p:spTgt spid="71"/>
                                        </p:tgtEl>
                                        <p:attrNameLst>
                                          <p:attrName>style.visibility</p:attrName>
                                        </p:attrNameLst>
                                      </p:cBhvr>
                                      <p:to>
                                        <p:strVal val="visible"/>
                                      </p:to>
                                    </p:set>
                                    <p:animEffect transition="in" filter="fade">
                                      <p:cBhvr>
                                        <p:cTn id="243" dur="60"/>
                                        <p:tgtEl>
                                          <p:spTgt spid="71"/>
                                        </p:tgtEl>
                                      </p:cBhvr>
                                    </p:animEffect>
                                  </p:childTnLst>
                                </p:cTn>
                              </p:par>
                            </p:childTnLst>
                          </p:cTn>
                        </p:par>
                        <p:par>
                          <p:cTn id="244" fill="hold">
                            <p:stCondLst>
                              <p:cond delay="32000"/>
                            </p:stCondLst>
                            <p:childTnLst>
                              <p:par>
                                <p:cTn id="245" presetID="10" presetClass="entr" presetSubtype="0" fill="hold" nodeType="afterEffect">
                                  <p:stCondLst>
                                    <p:cond delay="0"/>
                                  </p:stCondLst>
                                  <p:childTnLst>
                                    <p:set>
                                      <p:cBhvr>
                                        <p:cTn id="246" dur="1" fill="hold">
                                          <p:stCondLst>
                                            <p:cond delay="0"/>
                                          </p:stCondLst>
                                        </p:cTn>
                                        <p:tgtEl>
                                          <p:spTgt spid="72"/>
                                        </p:tgtEl>
                                        <p:attrNameLst>
                                          <p:attrName>style.visibility</p:attrName>
                                        </p:attrNameLst>
                                      </p:cBhvr>
                                      <p:to>
                                        <p:strVal val="visible"/>
                                      </p:to>
                                    </p:set>
                                    <p:animEffect transition="in" filter="fade">
                                      <p:cBhvr>
                                        <p:cTn id="247" dur="60"/>
                                        <p:tgtEl>
                                          <p:spTgt spid="72"/>
                                        </p:tgtEl>
                                      </p:cBhvr>
                                    </p:animEffect>
                                  </p:childTnLst>
                                </p:cTn>
                              </p:par>
                            </p:childTnLst>
                          </p:cTn>
                        </p:par>
                        <p:par>
                          <p:cTn id="248" fill="hold">
                            <p:stCondLst>
                              <p:cond delay="32500"/>
                            </p:stCondLst>
                            <p:childTnLst>
                              <p:par>
                                <p:cTn id="249" presetID="10" presetClass="entr" presetSubtype="0" fill="hold" nodeType="afterEffect">
                                  <p:stCondLst>
                                    <p:cond delay="0"/>
                                  </p:stCondLst>
                                  <p:childTnLst>
                                    <p:set>
                                      <p:cBhvr>
                                        <p:cTn id="250" dur="1" fill="hold">
                                          <p:stCondLst>
                                            <p:cond delay="0"/>
                                          </p:stCondLst>
                                        </p:cTn>
                                        <p:tgtEl>
                                          <p:spTgt spid="73"/>
                                        </p:tgtEl>
                                        <p:attrNameLst>
                                          <p:attrName>style.visibility</p:attrName>
                                        </p:attrNameLst>
                                      </p:cBhvr>
                                      <p:to>
                                        <p:strVal val="visible"/>
                                      </p:to>
                                    </p:set>
                                    <p:animEffect transition="in" filter="fade">
                                      <p:cBhvr>
                                        <p:cTn id="251" dur="60"/>
                                        <p:tgtEl>
                                          <p:spTgt spid="73"/>
                                        </p:tgtEl>
                                      </p:cBhvr>
                                    </p:animEffect>
                                  </p:childTnLst>
                                </p:cTn>
                              </p:par>
                            </p:childTnLst>
                          </p:cTn>
                        </p:par>
                        <p:par>
                          <p:cTn id="252" fill="hold">
                            <p:stCondLst>
                              <p:cond delay="33000"/>
                            </p:stCondLst>
                            <p:childTnLst>
                              <p:par>
                                <p:cTn id="253" presetID="10" presetClass="entr" presetSubtype="0" fill="hold" nodeType="afterEffect">
                                  <p:stCondLst>
                                    <p:cond delay="0"/>
                                  </p:stCondLst>
                                  <p:childTnLst>
                                    <p:set>
                                      <p:cBhvr>
                                        <p:cTn id="254" dur="1" fill="hold">
                                          <p:stCondLst>
                                            <p:cond delay="0"/>
                                          </p:stCondLst>
                                        </p:cTn>
                                        <p:tgtEl>
                                          <p:spTgt spid="74"/>
                                        </p:tgtEl>
                                        <p:attrNameLst>
                                          <p:attrName>style.visibility</p:attrName>
                                        </p:attrNameLst>
                                      </p:cBhvr>
                                      <p:to>
                                        <p:strVal val="visible"/>
                                      </p:to>
                                    </p:set>
                                    <p:animEffect transition="in" filter="fade">
                                      <p:cBhvr>
                                        <p:cTn id="255" dur="60"/>
                                        <p:tgtEl>
                                          <p:spTgt spid="74"/>
                                        </p:tgtEl>
                                      </p:cBhvr>
                                    </p:animEffect>
                                  </p:childTnLst>
                                </p:cTn>
                              </p:par>
                            </p:childTnLst>
                          </p:cTn>
                        </p:par>
                        <p:par>
                          <p:cTn id="256" fill="hold">
                            <p:stCondLst>
                              <p:cond delay="33500"/>
                            </p:stCondLst>
                            <p:childTnLst>
                              <p:par>
                                <p:cTn id="257" presetID="10" presetClass="entr" presetSubtype="0" fill="hold" nodeType="afterEffect">
                                  <p:stCondLst>
                                    <p:cond delay="0"/>
                                  </p:stCondLst>
                                  <p:childTnLst>
                                    <p:set>
                                      <p:cBhvr>
                                        <p:cTn id="258" dur="1" fill="hold">
                                          <p:stCondLst>
                                            <p:cond delay="0"/>
                                          </p:stCondLst>
                                        </p:cTn>
                                        <p:tgtEl>
                                          <p:spTgt spid="75"/>
                                        </p:tgtEl>
                                        <p:attrNameLst>
                                          <p:attrName>style.visibility</p:attrName>
                                        </p:attrNameLst>
                                      </p:cBhvr>
                                      <p:to>
                                        <p:strVal val="visible"/>
                                      </p:to>
                                    </p:set>
                                    <p:animEffect transition="in" filter="fade">
                                      <p:cBhvr>
                                        <p:cTn id="259" dur="60"/>
                                        <p:tgtEl>
                                          <p:spTgt spid="75"/>
                                        </p:tgtEl>
                                      </p:cBhvr>
                                    </p:animEffect>
                                  </p:childTnLst>
                                </p:cTn>
                              </p:par>
                            </p:childTnLst>
                          </p:cTn>
                        </p:par>
                        <p:par>
                          <p:cTn id="260" fill="hold">
                            <p:stCondLst>
                              <p:cond delay="34000"/>
                            </p:stCondLst>
                            <p:childTnLst>
                              <p:par>
                                <p:cTn id="261" presetID="10" presetClass="entr" presetSubtype="0" fill="hold" nodeType="afterEffect">
                                  <p:stCondLst>
                                    <p:cond delay="0"/>
                                  </p:stCondLst>
                                  <p:childTnLst>
                                    <p:set>
                                      <p:cBhvr>
                                        <p:cTn id="262" dur="1" fill="hold">
                                          <p:stCondLst>
                                            <p:cond delay="0"/>
                                          </p:stCondLst>
                                        </p:cTn>
                                        <p:tgtEl>
                                          <p:spTgt spid="76"/>
                                        </p:tgtEl>
                                        <p:attrNameLst>
                                          <p:attrName>style.visibility</p:attrName>
                                        </p:attrNameLst>
                                      </p:cBhvr>
                                      <p:to>
                                        <p:strVal val="visible"/>
                                      </p:to>
                                    </p:set>
                                    <p:animEffect transition="in" filter="fade">
                                      <p:cBhvr>
                                        <p:cTn id="263" dur="60"/>
                                        <p:tgtEl>
                                          <p:spTgt spid="76"/>
                                        </p:tgtEl>
                                      </p:cBhvr>
                                    </p:animEffect>
                                  </p:childTnLst>
                                </p:cTn>
                              </p:par>
                            </p:childTnLst>
                          </p:cTn>
                        </p:par>
                        <p:par>
                          <p:cTn id="264" fill="hold">
                            <p:stCondLst>
                              <p:cond delay="34500"/>
                            </p:stCondLst>
                            <p:childTnLst>
                              <p:par>
                                <p:cTn id="265" presetID="10" presetClass="entr" presetSubtype="0" fill="hold" nodeType="afterEffect">
                                  <p:stCondLst>
                                    <p:cond delay="0"/>
                                  </p:stCondLst>
                                  <p:childTnLst>
                                    <p:set>
                                      <p:cBhvr>
                                        <p:cTn id="266" dur="1" fill="hold">
                                          <p:stCondLst>
                                            <p:cond delay="0"/>
                                          </p:stCondLst>
                                        </p:cTn>
                                        <p:tgtEl>
                                          <p:spTgt spid="77"/>
                                        </p:tgtEl>
                                        <p:attrNameLst>
                                          <p:attrName>style.visibility</p:attrName>
                                        </p:attrNameLst>
                                      </p:cBhvr>
                                      <p:to>
                                        <p:strVal val="visible"/>
                                      </p:to>
                                    </p:set>
                                    <p:animEffect transition="in" filter="fade">
                                      <p:cBhvr>
                                        <p:cTn id="267" dur="60"/>
                                        <p:tgtEl>
                                          <p:spTgt spid="77"/>
                                        </p:tgtEl>
                                      </p:cBhvr>
                                    </p:animEffect>
                                  </p:childTnLst>
                                </p:cTn>
                              </p:par>
                            </p:childTnLst>
                          </p:cTn>
                        </p:par>
                        <p:par>
                          <p:cTn id="268" fill="hold">
                            <p:stCondLst>
                              <p:cond delay="35000"/>
                            </p:stCondLst>
                            <p:childTnLst>
                              <p:par>
                                <p:cTn id="269" presetID="10" presetClass="entr" presetSubtype="0" fill="hold" nodeType="afterEffect">
                                  <p:stCondLst>
                                    <p:cond delay="0"/>
                                  </p:stCondLst>
                                  <p:childTnLst>
                                    <p:set>
                                      <p:cBhvr>
                                        <p:cTn id="270" dur="1" fill="hold">
                                          <p:stCondLst>
                                            <p:cond delay="0"/>
                                          </p:stCondLst>
                                        </p:cTn>
                                        <p:tgtEl>
                                          <p:spTgt spid="78"/>
                                        </p:tgtEl>
                                        <p:attrNameLst>
                                          <p:attrName>style.visibility</p:attrName>
                                        </p:attrNameLst>
                                      </p:cBhvr>
                                      <p:to>
                                        <p:strVal val="visible"/>
                                      </p:to>
                                    </p:set>
                                    <p:animEffect transition="in" filter="fade">
                                      <p:cBhvr>
                                        <p:cTn id="271" dur="60"/>
                                        <p:tgtEl>
                                          <p:spTgt spid="78"/>
                                        </p:tgtEl>
                                      </p:cBhvr>
                                    </p:animEffect>
                                  </p:childTnLst>
                                </p:cTn>
                              </p:par>
                            </p:childTnLst>
                          </p:cTn>
                        </p:par>
                        <p:par>
                          <p:cTn id="272" fill="hold">
                            <p:stCondLst>
                              <p:cond delay="35500"/>
                            </p:stCondLst>
                            <p:childTnLst>
                              <p:par>
                                <p:cTn id="273" presetID="10" presetClass="entr" presetSubtype="0" fill="hold" nodeType="afterEffect">
                                  <p:stCondLst>
                                    <p:cond delay="0"/>
                                  </p:stCondLst>
                                  <p:childTnLst>
                                    <p:set>
                                      <p:cBhvr>
                                        <p:cTn id="274" dur="1" fill="hold">
                                          <p:stCondLst>
                                            <p:cond delay="0"/>
                                          </p:stCondLst>
                                        </p:cTn>
                                        <p:tgtEl>
                                          <p:spTgt spid="79"/>
                                        </p:tgtEl>
                                        <p:attrNameLst>
                                          <p:attrName>style.visibility</p:attrName>
                                        </p:attrNameLst>
                                      </p:cBhvr>
                                      <p:to>
                                        <p:strVal val="visible"/>
                                      </p:to>
                                    </p:set>
                                    <p:animEffect transition="in" filter="fade">
                                      <p:cBhvr>
                                        <p:cTn id="275" dur="60"/>
                                        <p:tgtEl>
                                          <p:spTgt spid="79"/>
                                        </p:tgtEl>
                                      </p:cBhvr>
                                    </p:animEffect>
                                  </p:childTnLst>
                                </p:cTn>
                              </p:par>
                            </p:childTnLst>
                          </p:cTn>
                        </p:par>
                        <p:par>
                          <p:cTn id="276" fill="hold">
                            <p:stCondLst>
                              <p:cond delay="36000"/>
                            </p:stCondLst>
                            <p:childTnLst>
                              <p:par>
                                <p:cTn id="277" presetID="10" presetClass="entr" presetSubtype="0" fill="hold" nodeType="afterEffect">
                                  <p:stCondLst>
                                    <p:cond delay="0"/>
                                  </p:stCondLst>
                                  <p:childTnLst>
                                    <p:set>
                                      <p:cBhvr>
                                        <p:cTn id="278" dur="1" fill="hold">
                                          <p:stCondLst>
                                            <p:cond delay="0"/>
                                          </p:stCondLst>
                                        </p:cTn>
                                        <p:tgtEl>
                                          <p:spTgt spid="80"/>
                                        </p:tgtEl>
                                        <p:attrNameLst>
                                          <p:attrName>style.visibility</p:attrName>
                                        </p:attrNameLst>
                                      </p:cBhvr>
                                      <p:to>
                                        <p:strVal val="visible"/>
                                      </p:to>
                                    </p:set>
                                    <p:animEffect transition="in" filter="fade">
                                      <p:cBhvr>
                                        <p:cTn id="279" dur="60"/>
                                        <p:tgtEl>
                                          <p:spTgt spid="80"/>
                                        </p:tgtEl>
                                      </p:cBhvr>
                                    </p:animEffect>
                                  </p:childTnLst>
                                </p:cTn>
                              </p:par>
                            </p:childTnLst>
                          </p:cTn>
                        </p:par>
                        <p:par>
                          <p:cTn id="280" fill="hold">
                            <p:stCondLst>
                              <p:cond delay="36500"/>
                            </p:stCondLst>
                            <p:childTnLst>
                              <p:par>
                                <p:cTn id="281" presetID="10" presetClass="entr" presetSubtype="0" fill="hold" nodeType="afterEffect">
                                  <p:stCondLst>
                                    <p:cond delay="0"/>
                                  </p:stCondLst>
                                  <p:childTnLst>
                                    <p:set>
                                      <p:cBhvr>
                                        <p:cTn id="282" dur="1" fill="hold">
                                          <p:stCondLst>
                                            <p:cond delay="0"/>
                                          </p:stCondLst>
                                        </p:cTn>
                                        <p:tgtEl>
                                          <p:spTgt spid="81"/>
                                        </p:tgtEl>
                                        <p:attrNameLst>
                                          <p:attrName>style.visibility</p:attrName>
                                        </p:attrNameLst>
                                      </p:cBhvr>
                                      <p:to>
                                        <p:strVal val="visible"/>
                                      </p:to>
                                    </p:set>
                                    <p:animEffect transition="in" filter="fade">
                                      <p:cBhvr>
                                        <p:cTn id="283" dur="60"/>
                                        <p:tgtEl>
                                          <p:spTgt spid="81"/>
                                        </p:tgtEl>
                                      </p:cBhvr>
                                    </p:animEffect>
                                  </p:childTnLst>
                                </p:cTn>
                              </p:par>
                            </p:childTnLst>
                          </p:cTn>
                        </p:par>
                        <p:par>
                          <p:cTn id="284" fill="hold">
                            <p:stCondLst>
                              <p:cond delay="37000"/>
                            </p:stCondLst>
                            <p:childTnLst>
                              <p:par>
                                <p:cTn id="285" presetID="10" presetClass="entr" presetSubtype="0" fill="hold" nodeType="afterEffect">
                                  <p:stCondLst>
                                    <p:cond delay="0"/>
                                  </p:stCondLst>
                                  <p:childTnLst>
                                    <p:set>
                                      <p:cBhvr>
                                        <p:cTn id="286" dur="1" fill="hold">
                                          <p:stCondLst>
                                            <p:cond delay="0"/>
                                          </p:stCondLst>
                                        </p:cTn>
                                        <p:tgtEl>
                                          <p:spTgt spid="82"/>
                                        </p:tgtEl>
                                        <p:attrNameLst>
                                          <p:attrName>style.visibility</p:attrName>
                                        </p:attrNameLst>
                                      </p:cBhvr>
                                      <p:to>
                                        <p:strVal val="visible"/>
                                      </p:to>
                                    </p:set>
                                    <p:animEffect transition="in" filter="fade">
                                      <p:cBhvr>
                                        <p:cTn id="287" dur="60"/>
                                        <p:tgtEl>
                                          <p:spTgt spid="82"/>
                                        </p:tgtEl>
                                      </p:cBhvr>
                                    </p:animEffect>
                                  </p:childTnLst>
                                </p:cTn>
                              </p:par>
                            </p:childTnLst>
                          </p:cTn>
                        </p:par>
                        <p:par>
                          <p:cTn id="288" fill="hold">
                            <p:stCondLst>
                              <p:cond delay="37500"/>
                            </p:stCondLst>
                            <p:childTnLst>
                              <p:par>
                                <p:cTn id="289" presetID="10" presetClass="entr" presetSubtype="0" fill="hold" nodeType="afterEffect">
                                  <p:stCondLst>
                                    <p:cond delay="0"/>
                                  </p:stCondLst>
                                  <p:childTnLst>
                                    <p:set>
                                      <p:cBhvr>
                                        <p:cTn id="290" dur="1" fill="hold">
                                          <p:stCondLst>
                                            <p:cond delay="0"/>
                                          </p:stCondLst>
                                        </p:cTn>
                                        <p:tgtEl>
                                          <p:spTgt spid="83"/>
                                        </p:tgtEl>
                                        <p:attrNameLst>
                                          <p:attrName>style.visibility</p:attrName>
                                        </p:attrNameLst>
                                      </p:cBhvr>
                                      <p:to>
                                        <p:strVal val="visible"/>
                                      </p:to>
                                    </p:set>
                                    <p:animEffect transition="in" filter="fade">
                                      <p:cBhvr>
                                        <p:cTn id="291" dur="60"/>
                                        <p:tgtEl>
                                          <p:spTgt spid="83"/>
                                        </p:tgtEl>
                                      </p:cBhvr>
                                    </p:animEffect>
                                  </p:childTnLst>
                                </p:cTn>
                              </p:par>
                            </p:childTnLst>
                          </p:cTn>
                        </p:par>
                        <p:par>
                          <p:cTn id="292" fill="hold">
                            <p:stCondLst>
                              <p:cond delay="38000"/>
                            </p:stCondLst>
                            <p:childTnLst>
                              <p:par>
                                <p:cTn id="293" presetID="10" presetClass="entr" presetSubtype="0" fill="hold" nodeType="afterEffect">
                                  <p:stCondLst>
                                    <p:cond delay="0"/>
                                  </p:stCondLst>
                                  <p:childTnLst>
                                    <p:set>
                                      <p:cBhvr>
                                        <p:cTn id="294" dur="1" fill="hold">
                                          <p:stCondLst>
                                            <p:cond delay="0"/>
                                          </p:stCondLst>
                                        </p:cTn>
                                        <p:tgtEl>
                                          <p:spTgt spid="84"/>
                                        </p:tgtEl>
                                        <p:attrNameLst>
                                          <p:attrName>style.visibility</p:attrName>
                                        </p:attrNameLst>
                                      </p:cBhvr>
                                      <p:to>
                                        <p:strVal val="visible"/>
                                      </p:to>
                                    </p:set>
                                    <p:animEffect transition="in" filter="fade">
                                      <p:cBhvr>
                                        <p:cTn id="295" dur="60"/>
                                        <p:tgtEl>
                                          <p:spTgt spid="84"/>
                                        </p:tgtEl>
                                      </p:cBhvr>
                                    </p:animEffect>
                                  </p:childTnLst>
                                </p:cTn>
                              </p:par>
                            </p:childTnLst>
                          </p:cTn>
                        </p:par>
                        <p:par>
                          <p:cTn id="296" fill="hold">
                            <p:stCondLst>
                              <p:cond delay="38500"/>
                            </p:stCondLst>
                            <p:childTnLst>
                              <p:par>
                                <p:cTn id="297" presetID="10" presetClass="entr" presetSubtype="0" fill="hold" nodeType="afterEffect">
                                  <p:stCondLst>
                                    <p:cond delay="0"/>
                                  </p:stCondLst>
                                  <p:childTnLst>
                                    <p:set>
                                      <p:cBhvr>
                                        <p:cTn id="298" dur="1" fill="hold">
                                          <p:stCondLst>
                                            <p:cond delay="0"/>
                                          </p:stCondLst>
                                        </p:cTn>
                                        <p:tgtEl>
                                          <p:spTgt spid="85"/>
                                        </p:tgtEl>
                                        <p:attrNameLst>
                                          <p:attrName>style.visibility</p:attrName>
                                        </p:attrNameLst>
                                      </p:cBhvr>
                                      <p:to>
                                        <p:strVal val="visible"/>
                                      </p:to>
                                    </p:set>
                                    <p:animEffect transition="in" filter="fade">
                                      <p:cBhvr>
                                        <p:cTn id="299" dur="60"/>
                                        <p:tgtEl>
                                          <p:spTgt spid="85"/>
                                        </p:tgtEl>
                                      </p:cBhvr>
                                    </p:animEffect>
                                  </p:childTnLst>
                                </p:cTn>
                              </p:par>
                            </p:childTnLst>
                          </p:cTn>
                        </p:par>
                        <p:par>
                          <p:cTn id="300" fill="hold">
                            <p:stCondLst>
                              <p:cond delay="39000"/>
                            </p:stCondLst>
                            <p:childTnLst>
                              <p:par>
                                <p:cTn id="301" presetID="10" presetClass="entr" presetSubtype="0" fill="hold" nodeType="afterEffect">
                                  <p:stCondLst>
                                    <p:cond delay="0"/>
                                  </p:stCondLst>
                                  <p:childTnLst>
                                    <p:set>
                                      <p:cBhvr>
                                        <p:cTn id="302" dur="1" fill="hold">
                                          <p:stCondLst>
                                            <p:cond delay="0"/>
                                          </p:stCondLst>
                                        </p:cTn>
                                        <p:tgtEl>
                                          <p:spTgt spid="86"/>
                                        </p:tgtEl>
                                        <p:attrNameLst>
                                          <p:attrName>style.visibility</p:attrName>
                                        </p:attrNameLst>
                                      </p:cBhvr>
                                      <p:to>
                                        <p:strVal val="visible"/>
                                      </p:to>
                                    </p:set>
                                    <p:animEffect transition="in" filter="fade">
                                      <p:cBhvr>
                                        <p:cTn id="303" dur="60"/>
                                        <p:tgtEl>
                                          <p:spTgt spid="86"/>
                                        </p:tgtEl>
                                      </p:cBhvr>
                                    </p:animEffect>
                                  </p:childTnLst>
                                </p:cTn>
                              </p:par>
                            </p:childTnLst>
                          </p:cTn>
                        </p:par>
                        <p:par>
                          <p:cTn id="304" fill="hold">
                            <p:stCondLst>
                              <p:cond delay="39500"/>
                            </p:stCondLst>
                            <p:childTnLst>
                              <p:par>
                                <p:cTn id="305" presetID="10" presetClass="entr" presetSubtype="0" fill="hold" nodeType="afterEffect">
                                  <p:stCondLst>
                                    <p:cond delay="0"/>
                                  </p:stCondLst>
                                  <p:childTnLst>
                                    <p:set>
                                      <p:cBhvr>
                                        <p:cTn id="306" dur="1" fill="hold">
                                          <p:stCondLst>
                                            <p:cond delay="0"/>
                                          </p:stCondLst>
                                        </p:cTn>
                                        <p:tgtEl>
                                          <p:spTgt spid="87"/>
                                        </p:tgtEl>
                                        <p:attrNameLst>
                                          <p:attrName>style.visibility</p:attrName>
                                        </p:attrNameLst>
                                      </p:cBhvr>
                                      <p:to>
                                        <p:strVal val="visible"/>
                                      </p:to>
                                    </p:set>
                                    <p:animEffect transition="in" filter="fade">
                                      <p:cBhvr>
                                        <p:cTn id="307" dur="60"/>
                                        <p:tgtEl>
                                          <p:spTgt spid="87"/>
                                        </p:tgtEl>
                                      </p:cBhvr>
                                    </p:animEffect>
                                  </p:childTnLst>
                                </p:cTn>
                              </p:par>
                            </p:childTnLst>
                          </p:cTn>
                        </p:par>
                        <p:par>
                          <p:cTn id="308" fill="hold">
                            <p:stCondLst>
                              <p:cond delay="40000"/>
                            </p:stCondLst>
                            <p:childTnLst>
                              <p:par>
                                <p:cTn id="309" presetID="10" presetClass="entr" presetSubtype="0" fill="hold" nodeType="afterEffect">
                                  <p:stCondLst>
                                    <p:cond delay="0"/>
                                  </p:stCondLst>
                                  <p:childTnLst>
                                    <p:set>
                                      <p:cBhvr>
                                        <p:cTn id="310" dur="1" fill="hold">
                                          <p:stCondLst>
                                            <p:cond delay="0"/>
                                          </p:stCondLst>
                                        </p:cTn>
                                        <p:tgtEl>
                                          <p:spTgt spid="88"/>
                                        </p:tgtEl>
                                        <p:attrNameLst>
                                          <p:attrName>style.visibility</p:attrName>
                                        </p:attrNameLst>
                                      </p:cBhvr>
                                      <p:to>
                                        <p:strVal val="visible"/>
                                      </p:to>
                                    </p:set>
                                    <p:animEffect transition="in" filter="fade">
                                      <p:cBhvr>
                                        <p:cTn id="311" dur="60"/>
                                        <p:tgtEl>
                                          <p:spTgt spid="88"/>
                                        </p:tgtEl>
                                      </p:cBhvr>
                                    </p:animEffect>
                                  </p:childTnLst>
                                </p:cTn>
                              </p:par>
                            </p:childTnLst>
                          </p:cTn>
                        </p:par>
                        <p:par>
                          <p:cTn id="312" fill="hold">
                            <p:stCondLst>
                              <p:cond delay="40500"/>
                            </p:stCondLst>
                            <p:childTnLst>
                              <p:par>
                                <p:cTn id="313" presetID="10" presetClass="entr" presetSubtype="0" fill="hold" nodeType="afterEffect">
                                  <p:stCondLst>
                                    <p:cond delay="0"/>
                                  </p:stCondLst>
                                  <p:childTnLst>
                                    <p:set>
                                      <p:cBhvr>
                                        <p:cTn id="314" dur="1" fill="hold">
                                          <p:stCondLst>
                                            <p:cond delay="0"/>
                                          </p:stCondLst>
                                        </p:cTn>
                                        <p:tgtEl>
                                          <p:spTgt spid="89"/>
                                        </p:tgtEl>
                                        <p:attrNameLst>
                                          <p:attrName>style.visibility</p:attrName>
                                        </p:attrNameLst>
                                      </p:cBhvr>
                                      <p:to>
                                        <p:strVal val="visible"/>
                                      </p:to>
                                    </p:set>
                                    <p:animEffect transition="in" filter="fade">
                                      <p:cBhvr>
                                        <p:cTn id="315" dur="60"/>
                                        <p:tgtEl>
                                          <p:spTgt spid="89"/>
                                        </p:tgtEl>
                                      </p:cBhvr>
                                    </p:animEffect>
                                  </p:childTnLst>
                                </p:cTn>
                              </p:par>
                            </p:childTnLst>
                          </p:cTn>
                        </p:par>
                        <p:par>
                          <p:cTn id="316" fill="hold">
                            <p:stCondLst>
                              <p:cond delay="41000"/>
                            </p:stCondLst>
                            <p:childTnLst>
                              <p:par>
                                <p:cTn id="317" presetID="10" presetClass="entr" presetSubtype="0" fill="hold" nodeType="afterEffect">
                                  <p:stCondLst>
                                    <p:cond delay="0"/>
                                  </p:stCondLst>
                                  <p:childTnLst>
                                    <p:set>
                                      <p:cBhvr>
                                        <p:cTn id="318" dur="1" fill="hold">
                                          <p:stCondLst>
                                            <p:cond delay="0"/>
                                          </p:stCondLst>
                                        </p:cTn>
                                        <p:tgtEl>
                                          <p:spTgt spid="90"/>
                                        </p:tgtEl>
                                        <p:attrNameLst>
                                          <p:attrName>style.visibility</p:attrName>
                                        </p:attrNameLst>
                                      </p:cBhvr>
                                      <p:to>
                                        <p:strVal val="visible"/>
                                      </p:to>
                                    </p:set>
                                    <p:animEffect transition="in" filter="fade">
                                      <p:cBhvr>
                                        <p:cTn id="319" dur="60"/>
                                        <p:tgtEl>
                                          <p:spTgt spid="90"/>
                                        </p:tgtEl>
                                      </p:cBhvr>
                                    </p:animEffect>
                                  </p:childTnLst>
                                </p:cTn>
                              </p:par>
                            </p:childTnLst>
                          </p:cTn>
                        </p:par>
                        <p:par>
                          <p:cTn id="320" fill="hold">
                            <p:stCondLst>
                              <p:cond delay="41500"/>
                            </p:stCondLst>
                            <p:childTnLst>
                              <p:par>
                                <p:cTn id="321" presetID="10" presetClass="entr" presetSubtype="0" fill="hold" nodeType="afterEffect">
                                  <p:stCondLst>
                                    <p:cond delay="0"/>
                                  </p:stCondLst>
                                  <p:childTnLst>
                                    <p:set>
                                      <p:cBhvr>
                                        <p:cTn id="322" dur="1" fill="hold">
                                          <p:stCondLst>
                                            <p:cond delay="0"/>
                                          </p:stCondLst>
                                        </p:cTn>
                                        <p:tgtEl>
                                          <p:spTgt spid="91"/>
                                        </p:tgtEl>
                                        <p:attrNameLst>
                                          <p:attrName>style.visibility</p:attrName>
                                        </p:attrNameLst>
                                      </p:cBhvr>
                                      <p:to>
                                        <p:strVal val="visible"/>
                                      </p:to>
                                    </p:set>
                                    <p:animEffect transition="in" filter="fade">
                                      <p:cBhvr>
                                        <p:cTn id="323" dur="60"/>
                                        <p:tgtEl>
                                          <p:spTgt spid="91"/>
                                        </p:tgtEl>
                                      </p:cBhvr>
                                    </p:animEffect>
                                  </p:childTnLst>
                                </p:cTn>
                              </p:par>
                            </p:childTnLst>
                          </p:cTn>
                        </p:par>
                        <p:par>
                          <p:cTn id="324" fill="hold">
                            <p:stCondLst>
                              <p:cond delay="42000"/>
                            </p:stCondLst>
                            <p:childTnLst>
                              <p:par>
                                <p:cTn id="325" presetID="10" presetClass="entr" presetSubtype="0" fill="hold" nodeType="afterEffect">
                                  <p:stCondLst>
                                    <p:cond delay="0"/>
                                  </p:stCondLst>
                                  <p:childTnLst>
                                    <p:set>
                                      <p:cBhvr>
                                        <p:cTn id="326" dur="1" fill="hold">
                                          <p:stCondLst>
                                            <p:cond delay="0"/>
                                          </p:stCondLst>
                                        </p:cTn>
                                        <p:tgtEl>
                                          <p:spTgt spid="92"/>
                                        </p:tgtEl>
                                        <p:attrNameLst>
                                          <p:attrName>style.visibility</p:attrName>
                                        </p:attrNameLst>
                                      </p:cBhvr>
                                      <p:to>
                                        <p:strVal val="visible"/>
                                      </p:to>
                                    </p:set>
                                    <p:animEffect transition="in" filter="fade">
                                      <p:cBhvr>
                                        <p:cTn id="327" dur="60"/>
                                        <p:tgtEl>
                                          <p:spTgt spid="92"/>
                                        </p:tgtEl>
                                      </p:cBhvr>
                                    </p:animEffect>
                                  </p:childTnLst>
                                </p:cTn>
                              </p:par>
                            </p:childTnLst>
                          </p:cTn>
                        </p:par>
                        <p:par>
                          <p:cTn id="328" fill="hold">
                            <p:stCondLst>
                              <p:cond delay="42500"/>
                            </p:stCondLst>
                            <p:childTnLst>
                              <p:par>
                                <p:cTn id="329" presetID="10" presetClass="entr" presetSubtype="0" fill="hold" nodeType="afterEffect">
                                  <p:stCondLst>
                                    <p:cond delay="0"/>
                                  </p:stCondLst>
                                  <p:childTnLst>
                                    <p:set>
                                      <p:cBhvr>
                                        <p:cTn id="330" dur="1" fill="hold">
                                          <p:stCondLst>
                                            <p:cond delay="0"/>
                                          </p:stCondLst>
                                        </p:cTn>
                                        <p:tgtEl>
                                          <p:spTgt spid="93"/>
                                        </p:tgtEl>
                                        <p:attrNameLst>
                                          <p:attrName>style.visibility</p:attrName>
                                        </p:attrNameLst>
                                      </p:cBhvr>
                                      <p:to>
                                        <p:strVal val="visible"/>
                                      </p:to>
                                    </p:set>
                                    <p:animEffect transition="in" filter="fade">
                                      <p:cBhvr>
                                        <p:cTn id="331" dur="60"/>
                                        <p:tgtEl>
                                          <p:spTgt spid="93"/>
                                        </p:tgtEl>
                                      </p:cBhvr>
                                    </p:animEffect>
                                  </p:childTnLst>
                                </p:cTn>
                              </p:par>
                            </p:childTnLst>
                          </p:cTn>
                        </p:par>
                        <p:par>
                          <p:cTn id="332" fill="hold">
                            <p:stCondLst>
                              <p:cond delay="43000"/>
                            </p:stCondLst>
                            <p:childTnLst>
                              <p:par>
                                <p:cTn id="333" presetID="10" presetClass="entr" presetSubtype="0" fill="hold" nodeType="afterEffect">
                                  <p:stCondLst>
                                    <p:cond delay="0"/>
                                  </p:stCondLst>
                                  <p:childTnLst>
                                    <p:set>
                                      <p:cBhvr>
                                        <p:cTn id="334" dur="1" fill="hold">
                                          <p:stCondLst>
                                            <p:cond delay="0"/>
                                          </p:stCondLst>
                                        </p:cTn>
                                        <p:tgtEl>
                                          <p:spTgt spid="94"/>
                                        </p:tgtEl>
                                        <p:attrNameLst>
                                          <p:attrName>style.visibility</p:attrName>
                                        </p:attrNameLst>
                                      </p:cBhvr>
                                      <p:to>
                                        <p:strVal val="visible"/>
                                      </p:to>
                                    </p:set>
                                    <p:animEffect transition="in" filter="fade">
                                      <p:cBhvr>
                                        <p:cTn id="335" dur="60"/>
                                        <p:tgtEl>
                                          <p:spTgt spid="94"/>
                                        </p:tgtEl>
                                      </p:cBhvr>
                                    </p:animEffect>
                                  </p:childTnLst>
                                </p:cTn>
                              </p:par>
                            </p:childTnLst>
                          </p:cTn>
                        </p:par>
                        <p:par>
                          <p:cTn id="336" fill="hold">
                            <p:stCondLst>
                              <p:cond delay="43500"/>
                            </p:stCondLst>
                            <p:childTnLst>
                              <p:par>
                                <p:cTn id="337" presetID="10" presetClass="entr" presetSubtype="0" fill="hold" nodeType="afterEffect">
                                  <p:stCondLst>
                                    <p:cond delay="0"/>
                                  </p:stCondLst>
                                  <p:childTnLst>
                                    <p:set>
                                      <p:cBhvr>
                                        <p:cTn id="338" dur="1" fill="hold">
                                          <p:stCondLst>
                                            <p:cond delay="0"/>
                                          </p:stCondLst>
                                        </p:cTn>
                                        <p:tgtEl>
                                          <p:spTgt spid="95"/>
                                        </p:tgtEl>
                                        <p:attrNameLst>
                                          <p:attrName>style.visibility</p:attrName>
                                        </p:attrNameLst>
                                      </p:cBhvr>
                                      <p:to>
                                        <p:strVal val="visible"/>
                                      </p:to>
                                    </p:set>
                                    <p:animEffect transition="in" filter="fade">
                                      <p:cBhvr>
                                        <p:cTn id="339" dur="60"/>
                                        <p:tgtEl>
                                          <p:spTgt spid="95"/>
                                        </p:tgtEl>
                                      </p:cBhvr>
                                    </p:animEffect>
                                  </p:childTnLst>
                                </p:cTn>
                              </p:par>
                            </p:childTnLst>
                          </p:cTn>
                        </p:par>
                        <p:par>
                          <p:cTn id="340" fill="hold">
                            <p:stCondLst>
                              <p:cond delay="44000"/>
                            </p:stCondLst>
                            <p:childTnLst>
                              <p:par>
                                <p:cTn id="341" presetID="10" presetClass="entr" presetSubtype="0" fill="hold" nodeType="afterEffect">
                                  <p:stCondLst>
                                    <p:cond delay="0"/>
                                  </p:stCondLst>
                                  <p:childTnLst>
                                    <p:set>
                                      <p:cBhvr>
                                        <p:cTn id="342" dur="1" fill="hold">
                                          <p:stCondLst>
                                            <p:cond delay="0"/>
                                          </p:stCondLst>
                                        </p:cTn>
                                        <p:tgtEl>
                                          <p:spTgt spid="96"/>
                                        </p:tgtEl>
                                        <p:attrNameLst>
                                          <p:attrName>style.visibility</p:attrName>
                                        </p:attrNameLst>
                                      </p:cBhvr>
                                      <p:to>
                                        <p:strVal val="visible"/>
                                      </p:to>
                                    </p:set>
                                    <p:animEffect transition="in" filter="fade">
                                      <p:cBhvr>
                                        <p:cTn id="343" dur="60"/>
                                        <p:tgtEl>
                                          <p:spTgt spid="96"/>
                                        </p:tgtEl>
                                      </p:cBhvr>
                                    </p:animEffect>
                                  </p:childTnLst>
                                </p:cTn>
                              </p:par>
                            </p:childTnLst>
                          </p:cTn>
                        </p:par>
                        <p:par>
                          <p:cTn id="344" fill="hold">
                            <p:stCondLst>
                              <p:cond delay="44500"/>
                            </p:stCondLst>
                            <p:childTnLst>
                              <p:par>
                                <p:cTn id="345" presetID="10" presetClass="entr" presetSubtype="0" fill="hold" nodeType="afterEffect">
                                  <p:stCondLst>
                                    <p:cond delay="0"/>
                                  </p:stCondLst>
                                  <p:childTnLst>
                                    <p:set>
                                      <p:cBhvr>
                                        <p:cTn id="346" dur="1" fill="hold">
                                          <p:stCondLst>
                                            <p:cond delay="0"/>
                                          </p:stCondLst>
                                        </p:cTn>
                                        <p:tgtEl>
                                          <p:spTgt spid="97"/>
                                        </p:tgtEl>
                                        <p:attrNameLst>
                                          <p:attrName>style.visibility</p:attrName>
                                        </p:attrNameLst>
                                      </p:cBhvr>
                                      <p:to>
                                        <p:strVal val="visible"/>
                                      </p:to>
                                    </p:set>
                                    <p:animEffect transition="in" filter="fade">
                                      <p:cBhvr>
                                        <p:cTn id="347" dur="60"/>
                                        <p:tgtEl>
                                          <p:spTgt spid="97"/>
                                        </p:tgtEl>
                                      </p:cBhvr>
                                    </p:animEffect>
                                  </p:childTnLst>
                                </p:cTn>
                              </p:par>
                            </p:childTnLst>
                          </p:cTn>
                        </p:par>
                        <p:par>
                          <p:cTn id="348" fill="hold">
                            <p:stCondLst>
                              <p:cond delay="45000"/>
                            </p:stCondLst>
                            <p:childTnLst>
                              <p:par>
                                <p:cTn id="349" presetID="10" presetClass="entr" presetSubtype="0" fill="hold" nodeType="afterEffect">
                                  <p:stCondLst>
                                    <p:cond delay="0"/>
                                  </p:stCondLst>
                                  <p:childTnLst>
                                    <p:set>
                                      <p:cBhvr>
                                        <p:cTn id="350" dur="1" fill="hold">
                                          <p:stCondLst>
                                            <p:cond delay="0"/>
                                          </p:stCondLst>
                                        </p:cTn>
                                        <p:tgtEl>
                                          <p:spTgt spid="98"/>
                                        </p:tgtEl>
                                        <p:attrNameLst>
                                          <p:attrName>style.visibility</p:attrName>
                                        </p:attrNameLst>
                                      </p:cBhvr>
                                      <p:to>
                                        <p:strVal val="visible"/>
                                      </p:to>
                                    </p:set>
                                    <p:animEffect transition="in" filter="fade">
                                      <p:cBhvr>
                                        <p:cTn id="351" dur="60"/>
                                        <p:tgtEl>
                                          <p:spTgt spid="98"/>
                                        </p:tgtEl>
                                      </p:cBhvr>
                                    </p:animEffect>
                                  </p:childTnLst>
                                </p:cTn>
                              </p:par>
                            </p:childTnLst>
                          </p:cTn>
                        </p:par>
                        <p:par>
                          <p:cTn id="352" fill="hold">
                            <p:stCondLst>
                              <p:cond delay="45500"/>
                            </p:stCondLst>
                            <p:childTnLst>
                              <p:par>
                                <p:cTn id="353" presetID="10" presetClass="entr" presetSubtype="0" fill="hold" nodeType="afterEffect">
                                  <p:stCondLst>
                                    <p:cond delay="0"/>
                                  </p:stCondLst>
                                  <p:childTnLst>
                                    <p:set>
                                      <p:cBhvr>
                                        <p:cTn id="354" dur="1" fill="hold">
                                          <p:stCondLst>
                                            <p:cond delay="0"/>
                                          </p:stCondLst>
                                        </p:cTn>
                                        <p:tgtEl>
                                          <p:spTgt spid="99"/>
                                        </p:tgtEl>
                                        <p:attrNameLst>
                                          <p:attrName>style.visibility</p:attrName>
                                        </p:attrNameLst>
                                      </p:cBhvr>
                                      <p:to>
                                        <p:strVal val="visible"/>
                                      </p:to>
                                    </p:set>
                                    <p:animEffect transition="in" filter="fade">
                                      <p:cBhvr>
                                        <p:cTn id="355" dur="60"/>
                                        <p:tgtEl>
                                          <p:spTgt spid="99"/>
                                        </p:tgtEl>
                                      </p:cBhvr>
                                    </p:animEffect>
                                  </p:childTnLst>
                                </p:cTn>
                              </p:par>
                            </p:childTnLst>
                          </p:cTn>
                        </p:par>
                        <p:par>
                          <p:cTn id="356" fill="hold">
                            <p:stCondLst>
                              <p:cond delay="46000"/>
                            </p:stCondLst>
                            <p:childTnLst>
                              <p:par>
                                <p:cTn id="357" presetID="10" presetClass="entr" presetSubtype="0" fill="hold" nodeType="afterEffect">
                                  <p:stCondLst>
                                    <p:cond delay="0"/>
                                  </p:stCondLst>
                                  <p:childTnLst>
                                    <p:set>
                                      <p:cBhvr>
                                        <p:cTn id="358" dur="1" fill="hold">
                                          <p:stCondLst>
                                            <p:cond delay="0"/>
                                          </p:stCondLst>
                                        </p:cTn>
                                        <p:tgtEl>
                                          <p:spTgt spid="100"/>
                                        </p:tgtEl>
                                        <p:attrNameLst>
                                          <p:attrName>style.visibility</p:attrName>
                                        </p:attrNameLst>
                                      </p:cBhvr>
                                      <p:to>
                                        <p:strVal val="visible"/>
                                      </p:to>
                                    </p:set>
                                    <p:animEffect transition="in" filter="fade">
                                      <p:cBhvr>
                                        <p:cTn id="359" dur="60"/>
                                        <p:tgtEl>
                                          <p:spTgt spid="100"/>
                                        </p:tgtEl>
                                      </p:cBhvr>
                                    </p:animEffect>
                                  </p:childTnLst>
                                </p:cTn>
                              </p:par>
                            </p:childTnLst>
                          </p:cTn>
                        </p:par>
                        <p:par>
                          <p:cTn id="360" fill="hold">
                            <p:stCondLst>
                              <p:cond delay="46500"/>
                            </p:stCondLst>
                            <p:childTnLst>
                              <p:par>
                                <p:cTn id="361" presetID="10" presetClass="entr" presetSubtype="0" fill="hold" nodeType="afterEffect">
                                  <p:stCondLst>
                                    <p:cond delay="0"/>
                                  </p:stCondLst>
                                  <p:childTnLst>
                                    <p:set>
                                      <p:cBhvr>
                                        <p:cTn id="362" dur="1" fill="hold">
                                          <p:stCondLst>
                                            <p:cond delay="0"/>
                                          </p:stCondLst>
                                        </p:cTn>
                                        <p:tgtEl>
                                          <p:spTgt spid="101"/>
                                        </p:tgtEl>
                                        <p:attrNameLst>
                                          <p:attrName>style.visibility</p:attrName>
                                        </p:attrNameLst>
                                      </p:cBhvr>
                                      <p:to>
                                        <p:strVal val="visible"/>
                                      </p:to>
                                    </p:set>
                                    <p:animEffect transition="in" filter="fade">
                                      <p:cBhvr>
                                        <p:cTn id="363" dur="60"/>
                                        <p:tgtEl>
                                          <p:spTgt spid="101"/>
                                        </p:tgtEl>
                                      </p:cBhvr>
                                    </p:animEffect>
                                  </p:childTnLst>
                                </p:cTn>
                              </p:par>
                            </p:childTnLst>
                          </p:cTn>
                        </p:par>
                        <p:par>
                          <p:cTn id="364" fill="hold">
                            <p:stCondLst>
                              <p:cond delay="47000"/>
                            </p:stCondLst>
                            <p:childTnLst>
                              <p:par>
                                <p:cTn id="365" presetID="10" presetClass="entr" presetSubtype="0" fill="hold" nodeType="afterEffect">
                                  <p:stCondLst>
                                    <p:cond delay="0"/>
                                  </p:stCondLst>
                                  <p:childTnLst>
                                    <p:set>
                                      <p:cBhvr>
                                        <p:cTn id="366" dur="1" fill="hold">
                                          <p:stCondLst>
                                            <p:cond delay="0"/>
                                          </p:stCondLst>
                                        </p:cTn>
                                        <p:tgtEl>
                                          <p:spTgt spid="102"/>
                                        </p:tgtEl>
                                        <p:attrNameLst>
                                          <p:attrName>style.visibility</p:attrName>
                                        </p:attrNameLst>
                                      </p:cBhvr>
                                      <p:to>
                                        <p:strVal val="visible"/>
                                      </p:to>
                                    </p:set>
                                    <p:animEffect transition="in" filter="fade">
                                      <p:cBhvr>
                                        <p:cTn id="367" dur="60"/>
                                        <p:tgtEl>
                                          <p:spTgt spid="102"/>
                                        </p:tgtEl>
                                      </p:cBhvr>
                                    </p:animEffect>
                                  </p:childTnLst>
                                </p:cTn>
                              </p:par>
                            </p:childTnLst>
                          </p:cTn>
                        </p:par>
                        <p:par>
                          <p:cTn id="368" fill="hold">
                            <p:stCondLst>
                              <p:cond delay="47500"/>
                            </p:stCondLst>
                            <p:childTnLst>
                              <p:par>
                                <p:cTn id="369" presetID="10" presetClass="entr" presetSubtype="0" fill="hold" nodeType="afterEffect">
                                  <p:stCondLst>
                                    <p:cond delay="0"/>
                                  </p:stCondLst>
                                  <p:childTnLst>
                                    <p:set>
                                      <p:cBhvr>
                                        <p:cTn id="370" dur="1" fill="hold">
                                          <p:stCondLst>
                                            <p:cond delay="0"/>
                                          </p:stCondLst>
                                        </p:cTn>
                                        <p:tgtEl>
                                          <p:spTgt spid="103"/>
                                        </p:tgtEl>
                                        <p:attrNameLst>
                                          <p:attrName>style.visibility</p:attrName>
                                        </p:attrNameLst>
                                      </p:cBhvr>
                                      <p:to>
                                        <p:strVal val="visible"/>
                                      </p:to>
                                    </p:set>
                                    <p:animEffect transition="in" filter="fade">
                                      <p:cBhvr>
                                        <p:cTn id="371" dur="60"/>
                                        <p:tgtEl>
                                          <p:spTgt spid="103"/>
                                        </p:tgtEl>
                                      </p:cBhvr>
                                    </p:animEffect>
                                  </p:childTnLst>
                                </p:cTn>
                              </p:par>
                            </p:childTnLst>
                          </p:cTn>
                        </p:par>
                        <p:par>
                          <p:cTn id="372" fill="hold">
                            <p:stCondLst>
                              <p:cond delay="48000"/>
                            </p:stCondLst>
                            <p:childTnLst>
                              <p:par>
                                <p:cTn id="373" presetID="10" presetClass="entr" presetSubtype="0" fill="hold" grpId="0" nodeType="afterEffect">
                                  <p:stCondLst>
                                    <p:cond delay="0"/>
                                  </p:stCondLst>
                                  <p:childTnLst>
                                    <p:set>
                                      <p:cBhvr>
                                        <p:cTn id="374" dur="1" fill="hold">
                                          <p:stCondLst>
                                            <p:cond delay="0"/>
                                          </p:stCondLst>
                                        </p:cTn>
                                        <p:tgtEl>
                                          <p:spTgt spid="56"/>
                                        </p:tgtEl>
                                        <p:attrNameLst>
                                          <p:attrName>style.visibility</p:attrName>
                                        </p:attrNameLst>
                                      </p:cBhvr>
                                      <p:to>
                                        <p:strVal val="visible"/>
                                      </p:to>
                                    </p:set>
                                    <p:animEffect transition="in" filter="fade">
                                      <p:cBhvr>
                                        <p:cTn id="375" dur="300"/>
                                        <p:tgtEl>
                                          <p:spTgt spid="56"/>
                                        </p:tgtEl>
                                      </p:cBhvr>
                                    </p:animEffect>
                                  </p:childTnLst>
                                </p:cTn>
                              </p:par>
                            </p:childTnLst>
                          </p:cTn>
                        </p:par>
                        <p:par>
                          <p:cTn id="376" fill="hold">
                            <p:stCondLst>
                              <p:cond delay="48500"/>
                            </p:stCondLst>
                            <p:childTnLst>
                              <p:par>
                                <p:cTn id="377" presetID="10" presetClass="entr" presetSubtype="0" fill="hold" grpId="0" nodeType="afterEffect">
                                  <p:stCondLst>
                                    <p:cond delay="0"/>
                                  </p:stCondLst>
                                  <p:childTnLst>
                                    <p:set>
                                      <p:cBhvr>
                                        <p:cTn id="378" dur="1" fill="hold">
                                          <p:stCondLst>
                                            <p:cond delay="0"/>
                                          </p:stCondLst>
                                        </p:cTn>
                                        <p:tgtEl>
                                          <p:spTgt spid="57"/>
                                        </p:tgtEl>
                                        <p:attrNameLst>
                                          <p:attrName>style.visibility</p:attrName>
                                        </p:attrNameLst>
                                      </p:cBhvr>
                                      <p:to>
                                        <p:strVal val="visible"/>
                                      </p:to>
                                    </p:set>
                                    <p:animEffect transition="in" filter="fade">
                                      <p:cBhvr>
                                        <p:cTn id="379" dur="300"/>
                                        <p:tgtEl>
                                          <p:spTgt spid="57"/>
                                        </p:tgtEl>
                                      </p:cBhvr>
                                    </p:animEffect>
                                  </p:childTnLst>
                                </p:cTn>
                              </p:par>
                            </p:childTnLst>
                          </p:cTn>
                        </p:par>
                        <p:par>
                          <p:cTn id="380" fill="hold">
                            <p:stCondLst>
                              <p:cond delay="49000"/>
                            </p:stCondLst>
                            <p:childTnLst>
                              <p:par>
                                <p:cTn id="381" presetID="10" presetClass="entr" presetSubtype="0" fill="hold" grpId="0" nodeType="afterEffect">
                                  <p:stCondLst>
                                    <p:cond delay="0"/>
                                  </p:stCondLst>
                                  <p:childTnLst>
                                    <p:set>
                                      <p:cBhvr>
                                        <p:cTn id="382" dur="1" fill="hold">
                                          <p:stCondLst>
                                            <p:cond delay="0"/>
                                          </p:stCondLst>
                                        </p:cTn>
                                        <p:tgtEl>
                                          <p:spTgt spid="58"/>
                                        </p:tgtEl>
                                        <p:attrNameLst>
                                          <p:attrName>style.visibility</p:attrName>
                                        </p:attrNameLst>
                                      </p:cBhvr>
                                      <p:to>
                                        <p:strVal val="visible"/>
                                      </p:to>
                                    </p:set>
                                    <p:animEffect transition="in" filter="fade">
                                      <p:cBhvr>
                                        <p:cTn id="383" dur="300"/>
                                        <p:tgtEl>
                                          <p:spTgt spid="58"/>
                                        </p:tgtEl>
                                      </p:cBhvr>
                                    </p:animEffect>
                                  </p:childTnLst>
                                </p:cTn>
                              </p:par>
                            </p:childTnLst>
                          </p:cTn>
                        </p:par>
                        <p:par>
                          <p:cTn id="384" fill="hold">
                            <p:stCondLst>
                              <p:cond delay="49500"/>
                            </p:stCondLst>
                            <p:childTnLst>
                              <p:par>
                                <p:cTn id="385" presetID="10" presetClass="entr" presetSubtype="0" fill="hold" grpId="0" nodeType="afterEffect">
                                  <p:stCondLst>
                                    <p:cond delay="0"/>
                                  </p:stCondLst>
                                  <p:childTnLst>
                                    <p:set>
                                      <p:cBhvr>
                                        <p:cTn id="386" dur="1" fill="hold">
                                          <p:stCondLst>
                                            <p:cond delay="0"/>
                                          </p:stCondLst>
                                        </p:cTn>
                                        <p:tgtEl>
                                          <p:spTgt spid="59"/>
                                        </p:tgtEl>
                                        <p:attrNameLst>
                                          <p:attrName>style.visibility</p:attrName>
                                        </p:attrNameLst>
                                      </p:cBhvr>
                                      <p:to>
                                        <p:strVal val="visible"/>
                                      </p:to>
                                    </p:set>
                                    <p:animEffect transition="in" filter="fade">
                                      <p:cBhvr>
                                        <p:cTn id="387" dur="300"/>
                                        <p:tgtEl>
                                          <p:spTgt spid="59"/>
                                        </p:tgtEl>
                                      </p:cBhvr>
                                    </p:animEffect>
                                  </p:childTnLst>
                                </p:cTn>
                              </p:par>
                            </p:childTnLst>
                          </p:cTn>
                        </p:par>
                        <p:par>
                          <p:cTn id="388" fill="hold">
                            <p:stCondLst>
                              <p:cond delay="50000"/>
                            </p:stCondLst>
                            <p:childTnLst>
                              <p:par>
                                <p:cTn id="389" presetID="10" presetClass="entr" presetSubtype="0" fill="hold" grpId="0" nodeType="afterEffect">
                                  <p:stCondLst>
                                    <p:cond delay="0"/>
                                  </p:stCondLst>
                                  <p:childTnLst>
                                    <p:set>
                                      <p:cBhvr>
                                        <p:cTn id="390" dur="1" fill="hold">
                                          <p:stCondLst>
                                            <p:cond delay="0"/>
                                          </p:stCondLst>
                                        </p:cTn>
                                        <p:tgtEl>
                                          <p:spTgt spid="60"/>
                                        </p:tgtEl>
                                        <p:attrNameLst>
                                          <p:attrName>style.visibility</p:attrName>
                                        </p:attrNameLst>
                                      </p:cBhvr>
                                      <p:to>
                                        <p:strVal val="visible"/>
                                      </p:to>
                                    </p:set>
                                    <p:animEffect transition="in" filter="fade">
                                      <p:cBhvr>
                                        <p:cTn id="391" dur="300"/>
                                        <p:tgtEl>
                                          <p:spTgt spid="60"/>
                                        </p:tgtEl>
                                      </p:cBhvr>
                                    </p:animEffect>
                                  </p:childTnLst>
                                </p:cTn>
                              </p:par>
                            </p:childTnLst>
                          </p:cTn>
                        </p:par>
                        <p:par>
                          <p:cTn id="392" fill="hold">
                            <p:stCondLst>
                              <p:cond delay="50500"/>
                            </p:stCondLst>
                            <p:childTnLst>
                              <p:par>
                                <p:cTn id="393" presetID="10" presetClass="entr" presetSubtype="0" fill="hold" grpId="0" nodeType="afterEffect">
                                  <p:stCondLst>
                                    <p:cond delay="0"/>
                                  </p:stCondLst>
                                  <p:childTnLst>
                                    <p:set>
                                      <p:cBhvr>
                                        <p:cTn id="394" dur="1" fill="hold">
                                          <p:stCondLst>
                                            <p:cond delay="0"/>
                                          </p:stCondLst>
                                        </p:cTn>
                                        <p:tgtEl>
                                          <p:spTgt spid="61"/>
                                        </p:tgtEl>
                                        <p:attrNameLst>
                                          <p:attrName>style.visibility</p:attrName>
                                        </p:attrNameLst>
                                      </p:cBhvr>
                                      <p:to>
                                        <p:strVal val="visible"/>
                                      </p:to>
                                    </p:set>
                                    <p:animEffect transition="in" filter="fade">
                                      <p:cBhvr>
                                        <p:cTn id="395" dur="901"/>
                                        <p:tgtEl>
                                          <p:spTgt spid="61"/>
                                        </p:tgtEl>
                                      </p:cBhvr>
                                    </p:animEffect>
                                  </p:childTnLst>
                                </p:cTn>
                              </p:par>
                            </p:childTnLst>
                          </p:cTn>
                        </p:par>
                        <p:par>
                          <p:cTn id="396" fill="hold">
                            <p:stCondLst>
                              <p:cond delay="51500"/>
                            </p:stCondLst>
                            <p:childTnLst>
                              <p:par>
                                <p:cTn id="397" presetID="10" presetClass="entr" presetSubtype="0" fill="hold" nodeType="afterEffect">
                                  <p:stCondLst>
                                    <p:cond delay="0"/>
                                  </p:stCondLst>
                                  <p:childTnLst>
                                    <p:set>
                                      <p:cBhvr>
                                        <p:cTn id="398" dur="1" fill="hold">
                                          <p:stCondLst>
                                            <p:cond delay="0"/>
                                          </p:stCondLst>
                                        </p:cTn>
                                        <p:tgtEl>
                                          <p:spTgt spid="111"/>
                                        </p:tgtEl>
                                        <p:attrNameLst>
                                          <p:attrName>style.visibility</p:attrName>
                                        </p:attrNameLst>
                                      </p:cBhvr>
                                      <p:to>
                                        <p:strVal val="visible"/>
                                      </p:to>
                                    </p:set>
                                    <p:animEffect transition="in" filter="fade">
                                      <p:cBhvr>
                                        <p:cTn id="399" dur="60"/>
                                        <p:tgtEl>
                                          <p:spTgt spid="111"/>
                                        </p:tgtEl>
                                      </p:cBhvr>
                                    </p:animEffect>
                                  </p:childTnLst>
                                </p:cTn>
                              </p:par>
                            </p:childTnLst>
                          </p:cTn>
                        </p:par>
                        <p:par>
                          <p:cTn id="400" fill="hold">
                            <p:stCondLst>
                              <p:cond delay="52000"/>
                            </p:stCondLst>
                            <p:childTnLst>
                              <p:par>
                                <p:cTn id="401" presetID="10" presetClass="entr" presetSubtype="0" fill="hold" nodeType="afterEffect">
                                  <p:stCondLst>
                                    <p:cond delay="0"/>
                                  </p:stCondLst>
                                  <p:childTnLst>
                                    <p:set>
                                      <p:cBhvr>
                                        <p:cTn id="402" dur="1" fill="hold">
                                          <p:stCondLst>
                                            <p:cond delay="0"/>
                                          </p:stCondLst>
                                        </p:cTn>
                                        <p:tgtEl>
                                          <p:spTgt spid="112"/>
                                        </p:tgtEl>
                                        <p:attrNameLst>
                                          <p:attrName>style.visibility</p:attrName>
                                        </p:attrNameLst>
                                      </p:cBhvr>
                                      <p:to>
                                        <p:strVal val="visible"/>
                                      </p:to>
                                    </p:set>
                                    <p:animEffect transition="in" filter="fade">
                                      <p:cBhvr>
                                        <p:cTn id="403" dur="60"/>
                                        <p:tgtEl>
                                          <p:spTgt spid="112"/>
                                        </p:tgtEl>
                                      </p:cBhvr>
                                    </p:animEffect>
                                  </p:childTnLst>
                                </p:cTn>
                              </p:par>
                            </p:childTnLst>
                          </p:cTn>
                        </p:par>
                        <p:par>
                          <p:cTn id="404" fill="hold">
                            <p:stCondLst>
                              <p:cond delay="52500"/>
                            </p:stCondLst>
                            <p:childTnLst>
                              <p:par>
                                <p:cTn id="405" presetID="10" presetClass="entr" presetSubtype="0" fill="hold" nodeType="afterEffect">
                                  <p:stCondLst>
                                    <p:cond delay="0"/>
                                  </p:stCondLst>
                                  <p:childTnLst>
                                    <p:set>
                                      <p:cBhvr>
                                        <p:cTn id="406" dur="1" fill="hold">
                                          <p:stCondLst>
                                            <p:cond delay="0"/>
                                          </p:stCondLst>
                                        </p:cTn>
                                        <p:tgtEl>
                                          <p:spTgt spid="113"/>
                                        </p:tgtEl>
                                        <p:attrNameLst>
                                          <p:attrName>style.visibility</p:attrName>
                                        </p:attrNameLst>
                                      </p:cBhvr>
                                      <p:to>
                                        <p:strVal val="visible"/>
                                      </p:to>
                                    </p:set>
                                    <p:animEffect transition="in" filter="fade">
                                      <p:cBhvr>
                                        <p:cTn id="407" dur="60"/>
                                        <p:tgtEl>
                                          <p:spTgt spid="113"/>
                                        </p:tgtEl>
                                      </p:cBhvr>
                                    </p:animEffect>
                                  </p:childTnLst>
                                </p:cTn>
                              </p:par>
                            </p:childTnLst>
                          </p:cTn>
                        </p:par>
                        <p:par>
                          <p:cTn id="408" fill="hold">
                            <p:stCondLst>
                              <p:cond delay="53000"/>
                            </p:stCondLst>
                            <p:childTnLst>
                              <p:par>
                                <p:cTn id="409" presetID="10" presetClass="entr" presetSubtype="0" fill="hold" nodeType="afterEffect">
                                  <p:stCondLst>
                                    <p:cond delay="0"/>
                                  </p:stCondLst>
                                  <p:childTnLst>
                                    <p:set>
                                      <p:cBhvr>
                                        <p:cTn id="410" dur="1" fill="hold">
                                          <p:stCondLst>
                                            <p:cond delay="0"/>
                                          </p:stCondLst>
                                        </p:cTn>
                                        <p:tgtEl>
                                          <p:spTgt spid="114"/>
                                        </p:tgtEl>
                                        <p:attrNameLst>
                                          <p:attrName>style.visibility</p:attrName>
                                        </p:attrNameLst>
                                      </p:cBhvr>
                                      <p:to>
                                        <p:strVal val="visible"/>
                                      </p:to>
                                    </p:set>
                                    <p:animEffect transition="in" filter="fade">
                                      <p:cBhvr>
                                        <p:cTn id="411" dur="60"/>
                                        <p:tgtEl>
                                          <p:spTgt spid="114"/>
                                        </p:tgtEl>
                                      </p:cBhvr>
                                    </p:animEffect>
                                  </p:childTnLst>
                                </p:cTn>
                              </p:par>
                            </p:childTnLst>
                          </p:cTn>
                        </p:par>
                        <p:par>
                          <p:cTn id="412" fill="hold">
                            <p:stCondLst>
                              <p:cond delay="53500"/>
                            </p:stCondLst>
                            <p:childTnLst>
                              <p:par>
                                <p:cTn id="413" presetID="10" presetClass="entr" presetSubtype="0" fill="hold" nodeType="afterEffect">
                                  <p:stCondLst>
                                    <p:cond delay="0"/>
                                  </p:stCondLst>
                                  <p:childTnLst>
                                    <p:set>
                                      <p:cBhvr>
                                        <p:cTn id="414" dur="1" fill="hold">
                                          <p:stCondLst>
                                            <p:cond delay="0"/>
                                          </p:stCondLst>
                                        </p:cTn>
                                        <p:tgtEl>
                                          <p:spTgt spid="115"/>
                                        </p:tgtEl>
                                        <p:attrNameLst>
                                          <p:attrName>style.visibility</p:attrName>
                                        </p:attrNameLst>
                                      </p:cBhvr>
                                      <p:to>
                                        <p:strVal val="visible"/>
                                      </p:to>
                                    </p:set>
                                    <p:animEffect transition="in" filter="fade">
                                      <p:cBhvr>
                                        <p:cTn id="415" dur="60"/>
                                        <p:tgtEl>
                                          <p:spTgt spid="115"/>
                                        </p:tgtEl>
                                      </p:cBhvr>
                                    </p:animEffect>
                                  </p:childTnLst>
                                </p:cTn>
                              </p:par>
                            </p:childTnLst>
                          </p:cTn>
                        </p:par>
                        <p:par>
                          <p:cTn id="416" fill="hold">
                            <p:stCondLst>
                              <p:cond delay="54000"/>
                            </p:stCondLst>
                            <p:childTnLst>
                              <p:par>
                                <p:cTn id="417" presetID="10" presetClass="entr" presetSubtype="0" fill="hold" nodeType="afterEffect">
                                  <p:stCondLst>
                                    <p:cond delay="0"/>
                                  </p:stCondLst>
                                  <p:childTnLst>
                                    <p:set>
                                      <p:cBhvr>
                                        <p:cTn id="418" dur="1" fill="hold">
                                          <p:stCondLst>
                                            <p:cond delay="0"/>
                                          </p:stCondLst>
                                        </p:cTn>
                                        <p:tgtEl>
                                          <p:spTgt spid="116"/>
                                        </p:tgtEl>
                                        <p:attrNameLst>
                                          <p:attrName>style.visibility</p:attrName>
                                        </p:attrNameLst>
                                      </p:cBhvr>
                                      <p:to>
                                        <p:strVal val="visible"/>
                                      </p:to>
                                    </p:set>
                                    <p:animEffect transition="in" filter="fade">
                                      <p:cBhvr>
                                        <p:cTn id="419" dur="60"/>
                                        <p:tgtEl>
                                          <p:spTgt spid="116"/>
                                        </p:tgtEl>
                                      </p:cBhvr>
                                    </p:animEffect>
                                  </p:childTnLst>
                                </p:cTn>
                              </p:par>
                            </p:childTnLst>
                          </p:cTn>
                        </p:par>
                        <p:par>
                          <p:cTn id="420" fill="hold">
                            <p:stCondLst>
                              <p:cond delay="54500"/>
                            </p:stCondLst>
                            <p:childTnLst>
                              <p:par>
                                <p:cTn id="421" presetID="10" presetClass="entr" presetSubtype="0" fill="hold" nodeType="afterEffect">
                                  <p:stCondLst>
                                    <p:cond delay="0"/>
                                  </p:stCondLst>
                                  <p:childTnLst>
                                    <p:set>
                                      <p:cBhvr>
                                        <p:cTn id="422" dur="1" fill="hold">
                                          <p:stCondLst>
                                            <p:cond delay="0"/>
                                          </p:stCondLst>
                                        </p:cTn>
                                        <p:tgtEl>
                                          <p:spTgt spid="117"/>
                                        </p:tgtEl>
                                        <p:attrNameLst>
                                          <p:attrName>style.visibility</p:attrName>
                                        </p:attrNameLst>
                                      </p:cBhvr>
                                      <p:to>
                                        <p:strVal val="visible"/>
                                      </p:to>
                                    </p:set>
                                    <p:animEffect transition="in" filter="fade">
                                      <p:cBhvr>
                                        <p:cTn id="423" dur="60"/>
                                        <p:tgtEl>
                                          <p:spTgt spid="117"/>
                                        </p:tgtEl>
                                      </p:cBhvr>
                                    </p:animEffect>
                                  </p:childTnLst>
                                </p:cTn>
                              </p:par>
                            </p:childTnLst>
                          </p:cTn>
                        </p:par>
                        <p:par>
                          <p:cTn id="424" fill="hold">
                            <p:stCondLst>
                              <p:cond delay="55000"/>
                            </p:stCondLst>
                            <p:childTnLst>
                              <p:par>
                                <p:cTn id="425" presetID="10" presetClass="entr" presetSubtype="0" fill="hold" nodeType="afterEffect">
                                  <p:stCondLst>
                                    <p:cond delay="0"/>
                                  </p:stCondLst>
                                  <p:childTnLst>
                                    <p:set>
                                      <p:cBhvr>
                                        <p:cTn id="426" dur="1" fill="hold">
                                          <p:stCondLst>
                                            <p:cond delay="0"/>
                                          </p:stCondLst>
                                        </p:cTn>
                                        <p:tgtEl>
                                          <p:spTgt spid="118"/>
                                        </p:tgtEl>
                                        <p:attrNameLst>
                                          <p:attrName>style.visibility</p:attrName>
                                        </p:attrNameLst>
                                      </p:cBhvr>
                                      <p:to>
                                        <p:strVal val="visible"/>
                                      </p:to>
                                    </p:set>
                                    <p:animEffect transition="in" filter="fade">
                                      <p:cBhvr>
                                        <p:cTn id="427" dur="60"/>
                                        <p:tgtEl>
                                          <p:spTgt spid="118"/>
                                        </p:tgtEl>
                                      </p:cBhvr>
                                    </p:animEffect>
                                  </p:childTnLst>
                                </p:cTn>
                              </p:par>
                            </p:childTnLst>
                          </p:cTn>
                        </p:par>
                        <p:par>
                          <p:cTn id="428" fill="hold">
                            <p:stCondLst>
                              <p:cond delay="55500"/>
                            </p:stCondLst>
                            <p:childTnLst>
                              <p:par>
                                <p:cTn id="429" presetID="10" presetClass="entr" presetSubtype="0" fill="hold" nodeType="afterEffect">
                                  <p:stCondLst>
                                    <p:cond delay="0"/>
                                  </p:stCondLst>
                                  <p:childTnLst>
                                    <p:set>
                                      <p:cBhvr>
                                        <p:cTn id="430" dur="1" fill="hold">
                                          <p:stCondLst>
                                            <p:cond delay="0"/>
                                          </p:stCondLst>
                                        </p:cTn>
                                        <p:tgtEl>
                                          <p:spTgt spid="119"/>
                                        </p:tgtEl>
                                        <p:attrNameLst>
                                          <p:attrName>style.visibility</p:attrName>
                                        </p:attrNameLst>
                                      </p:cBhvr>
                                      <p:to>
                                        <p:strVal val="visible"/>
                                      </p:to>
                                    </p:set>
                                    <p:animEffect transition="in" filter="fade">
                                      <p:cBhvr>
                                        <p:cTn id="431" dur="60"/>
                                        <p:tgtEl>
                                          <p:spTgt spid="119"/>
                                        </p:tgtEl>
                                      </p:cBhvr>
                                    </p:animEffect>
                                  </p:childTnLst>
                                </p:cTn>
                              </p:par>
                            </p:childTnLst>
                          </p:cTn>
                        </p:par>
                        <p:par>
                          <p:cTn id="432" fill="hold">
                            <p:stCondLst>
                              <p:cond delay="56000"/>
                            </p:stCondLst>
                            <p:childTnLst>
                              <p:par>
                                <p:cTn id="433" presetID="10" presetClass="entr" presetSubtype="0" fill="hold" nodeType="afterEffect">
                                  <p:stCondLst>
                                    <p:cond delay="0"/>
                                  </p:stCondLst>
                                  <p:childTnLst>
                                    <p:set>
                                      <p:cBhvr>
                                        <p:cTn id="434" dur="1" fill="hold">
                                          <p:stCondLst>
                                            <p:cond delay="0"/>
                                          </p:stCondLst>
                                        </p:cTn>
                                        <p:tgtEl>
                                          <p:spTgt spid="120"/>
                                        </p:tgtEl>
                                        <p:attrNameLst>
                                          <p:attrName>style.visibility</p:attrName>
                                        </p:attrNameLst>
                                      </p:cBhvr>
                                      <p:to>
                                        <p:strVal val="visible"/>
                                      </p:to>
                                    </p:set>
                                    <p:animEffect transition="in" filter="fade">
                                      <p:cBhvr>
                                        <p:cTn id="435" dur="60"/>
                                        <p:tgtEl>
                                          <p:spTgt spid="120"/>
                                        </p:tgtEl>
                                      </p:cBhvr>
                                    </p:animEffect>
                                  </p:childTnLst>
                                </p:cTn>
                              </p:par>
                            </p:childTnLst>
                          </p:cTn>
                        </p:par>
                        <p:par>
                          <p:cTn id="436" fill="hold">
                            <p:stCondLst>
                              <p:cond delay="56500"/>
                            </p:stCondLst>
                            <p:childTnLst>
                              <p:par>
                                <p:cTn id="437" presetID="10" presetClass="entr" presetSubtype="0" fill="hold" nodeType="afterEffect">
                                  <p:stCondLst>
                                    <p:cond delay="0"/>
                                  </p:stCondLst>
                                  <p:childTnLst>
                                    <p:set>
                                      <p:cBhvr>
                                        <p:cTn id="438" dur="1" fill="hold">
                                          <p:stCondLst>
                                            <p:cond delay="0"/>
                                          </p:stCondLst>
                                        </p:cTn>
                                        <p:tgtEl>
                                          <p:spTgt spid="121"/>
                                        </p:tgtEl>
                                        <p:attrNameLst>
                                          <p:attrName>style.visibility</p:attrName>
                                        </p:attrNameLst>
                                      </p:cBhvr>
                                      <p:to>
                                        <p:strVal val="visible"/>
                                      </p:to>
                                    </p:set>
                                    <p:animEffect transition="in" filter="fade">
                                      <p:cBhvr>
                                        <p:cTn id="439" dur="60"/>
                                        <p:tgtEl>
                                          <p:spTgt spid="121"/>
                                        </p:tgtEl>
                                      </p:cBhvr>
                                    </p:animEffect>
                                  </p:childTnLst>
                                </p:cTn>
                              </p:par>
                            </p:childTnLst>
                          </p:cTn>
                        </p:par>
                        <p:par>
                          <p:cTn id="440" fill="hold">
                            <p:stCondLst>
                              <p:cond delay="57000"/>
                            </p:stCondLst>
                            <p:childTnLst>
                              <p:par>
                                <p:cTn id="441" presetID="10" presetClass="entr" presetSubtype="0" fill="hold" nodeType="afterEffect">
                                  <p:stCondLst>
                                    <p:cond delay="0"/>
                                  </p:stCondLst>
                                  <p:childTnLst>
                                    <p:set>
                                      <p:cBhvr>
                                        <p:cTn id="442" dur="1" fill="hold">
                                          <p:stCondLst>
                                            <p:cond delay="0"/>
                                          </p:stCondLst>
                                        </p:cTn>
                                        <p:tgtEl>
                                          <p:spTgt spid="122"/>
                                        </p:tgtEl>
                                        <p:attrNameLst>
                                          <p:attrName>style.visibility</p:attrName>
                                        </p:attrNameLst>
                                      </p:cBhvr>
                                      <p:to>
                                        <p:strVal val="visible"/>
                                      </p:to>
                                    </p:set>
                                    <p:animEffect transition="in" filter="fade">
                                      <p:cBhvr>
                                        <p:cTn id="443" dur="60"/>
                                        <p:tgtEl>
                                          <p:spTgt spid="122"/>
                                        </p:tgtEl>
                                      </p:cBhvr>
                                    </p:animEffect>
                                  </p:childTnLst>
                                </p:cTn>
                              </p:par>
                            </p:childTnLst>
                          </p:cTn>
                        </p:par>
                        <p:par>
                          <p:cTn id="444" fill="hold">
                            <p:stCondLst>
                              <p:cond delay="57500"/>
                            </p:stCondLst>
                            <p:childTnLst>
                              <p:par>
                                <p:cTn id="445" presetID="10" presetClass="entr" presetSubtype="0" fill="hold" nodeType="afterEffect">
                                  <p:stCondLst>
                                    <p:cond delay="0"/>
                                  </p:stCondLst>
                                  <p:childTnLst>
                                    <p:set>
                                      <p:cBhvr>
                                        <p:cTn id="446" dur="1" fill="hold">
                                          <p:stCondLst>
                                            <p:cond delay="0"/>
                                          </p:stCondLst>
                                        </p:cTn>
                                        <p:tgtEl>
                                          <p:spTgt spid="123"/>
                                        </p:tgtEl>
                                        <p:attrNameLst>
                                          <p:attrName>style.visibility</p:attrName>
                                        </p:attrNameLst>
                                      </p:cBhvr>
                                      <p:to>
                                        <p:strVal val="visible"/>
                                      </p:to>
                                    </p:set>
                                    <p:animEffect transition="in" filter="fade">
                                      <p:cBhvr>
                                        <p:cTn id="447" dur="60"/>
                                        <p:tgtEl>
                                          <p:spTgt spid="123"/>
                                        </p:tgtEl>
                                      </p:cBhvr>
                                    </p:animEffect>
                                  </p:childTnLst>
                                </p:cTn>
                              </p:par>
                            </p:childTnLst>
                          </p:cTn>
                        </p:par>
                        <p:par>
                          <p:cTn id="448" fill="hold">
                            <p:stCondLst>
                              <p:cond delay="58000"/>
                            </p:stCondLst>
                            <p:childTnLst>
                              <p:par>
                                <p:cTn id="449" presetID="10" presetClass="entr" presetSubtype="0" fill="hold" nodeType="afterEffect">
                                  <p:stCondLst>
                                    <p:cond delay="0"/>
                                  </p:stCondLst>
                                  <p:childTnLst>
                                    <p:set>
                                      <p:cBhvr>
                                        <p:cTn id="450" dur="1" fill="hold">
                                          <p:stCondLst>
                                            <p:cond delay="0"/>
                                          </p:stCondLst>
                                        </p:cTn>
                                        <p:tgtEl>
                                          <p:spTgt spid="124"/>
                                        </p:tgtEl>
                                        <p:attrNameLst>
                                          <p:attrName>style.visibility</p:attrName>
                                        </p:attrNameLst>
                                      </p:cBhvr>
                                      <p:to>
                                        <p:strVal val="visible"/>
                                      </p:to>
                                    </p:set>
                                    <p:animEffect transition="in" filter="fade">
                                      <p:cBhvr>
                                        <p:cTn id="451" dur="60"/>
                                        <p:tgtEl>
                                          <p:spTgt spid="124"/>
                                        </p:tgtEl>
                                      </p:cBhvr>
                                    </p:animEffect>
                                  </p:childTnLst>
                                </p:cTn>
                              </p:par>
                            </p:childTnLst>
                          </p:cTn>
                        </p:par>
                        <p:par>
                          <p:cTn id="452" fill="hold">
                            <p:stCondLst>
                              <p:cond delay="58500"/>
                            </p:stCondLst>
                            <p:childTnLst>
                              <p:par>
                                <p:cTn id="453" presetID="10" presetClass="entr" presetSubtype="0" fill="hold" nodeType="afterEffect">
                                  <p:stCondLst>
                                    <p:cond delay="0"/>
                                  </p:stCondLst>
                                  <p:childTnLst>
                                    <p:set>
                                      <p:cBhvr>
                                        <p:cTn id="454" dur="1" fill="hold">
                                          <p:stCondLst>
                                            <p:cond delay="0"/>
                                          </p:stCondLst>
                                        </p:cTn>
                                        <p:tgtEl>
                                          <p:spTgt spid="125"/>
                                        </p:tgtEl>
                                        <p:attrNameLst>
                                          <p:attrName>style.visibility</p:attrName>
                                        </p:attrNameLst>
                                      </p:cBhvr>
                                      <p:to>
                                        <p:strVal val="visible"/>
                                      </p:to>
                                    </p:set>
                                    <p:animEffect transition="in" filter="fade">
                                      <p:cBhvr>
                                        <p:cTn id="455" dur="60"/>
                                        <p:tgtEl>
                                          <p:spTgt spid="125"/>
                                        </p:tgtEl>
                                      </p:cBhvr>
                                    </p:animEffect>
                                  </p:childTnLst>
                                </p:cTn>
                              </p:par>
                            </p:childTnLst>
                          </p:cTn>
                        </p:par>
                        <p:par>
                          <p:cTn id="456" fill="hold">
                            <p:stCondLst>
                              <p:cond delay="59000"/>
                            </p:stCondLst>
                            <p:childTnLst>
                              <p:par>
                                <p:cTn id="457" presetID="10" presetClass="entr" presetSubtype="0" fill="hold" nodeType="afterEffect">
                                  <p:stCondLst>
                                    <p:cond delay="0"/>
                                  </p:stCondLst>
                                  <p:childTnLst>
                                    <p:set>
                                      <p:cBhvr>
                                        <p:cTn id="458" dur="1" fill="hold">
                                          <p:stCondLst>
                                            <p:cond delay="0"/>
                                          </p:stCondLst>
                                        </p:cTn>
                                        <p:tgtEl>
                                          <p:spTgt spid="126"/>
                                        </p:tgtEl>
                                        <p:attrNameLst>
                                          <p:attrName>style.visibility</p:attrName>
                                        </p:attrNameLst>
                                      </p:cBhvr>
                                      <p:to>
                                        <p:strVal val="visible"/>
                                      </p:to>
                                    </p:set>
                                    <p:animEffect transition="in" filter="fade">
                                      <p:cBhvr>
                                        <p:cTn id="459" dur="60"/>
                                        <p:tgtEl>
                                          <p:spTgt spid="126"/>
                                        </p:tgtEl>
                                      </p:cBhvr>
                                    </p:animEffect>
                                  </p:childTnLst>
                                </p:cTn>
                              </p:par>
                            </p:childTnLst>
                          </p:cTn>
                        </p:par>
                        <p:par>
                          <p:cTn id="460" fill="hold">
                            <p:stCondLst>
                              <p:cond delay="59500"/>
                            </p:stCondLst>
                            <p:childTnLst>
                              <p:par>
                                <p:cTn id="461" presetID="10" presetClass="entr" presetSubtype="0" fill="hold" nodeType="afterEffect">
                                  <p:stCondLst>
                                    <p:cond delay="0"/>
                                  </p:stCondLst>
                                  <p:childTnLst>
                                    <p:set>
                                      <p:cBhvr>
                                        <p:cTn id="462" dur="1" fill="hold">
                                          <p:stCondLst>
                                            <p:cond delay="0"/>
                                          </p:stCondLst>
                                        </p:cTn>
                                        <p:tgtEl>
                                          <p:spTgt spid="127"/>
                                        </p:tgtEl>
                                        <p:attrNameLst>
                                          <p:attrName>style.visibility</p:attrName>
                                        </p:attrNameLst>
                                      </p:cBhvr>
                                      <p:to>
                                        <p:strVal val="visible"/>
                                      </p:to>
                                    </p:set>
                                    <p:animEffect transition="in" filter="fade">
                                      <p:cBhvr>
                                        <p:cTn id="463" dur="60"/>
                                        <p:tgtEl>
                                          <p:spTgt spid="127"/>
                                        </p:tgtEl>
                                      </p:cBhvr>
                                    </p:animEffect>
                                  </p:childTnLst>
                                </p:cTn>
                              </p:par>
                            </p:childTnLst>
                          </p:cTn>
                        </p:par>
                        <p:par>
                          <p:cTn id="464" fill="hold">
                            <p:stCondLst>
                              <p:cond delay="60000"/>
                            </p:stCondLst>
                            <p:childTnLst>
                              <p:par>
                                <p:cTn id="465" presetID="10" presetClass="entr" presetSubtype="0" fill="hold" nodeType="afterEffect">
                                  <p:stCondLst>
                                    <p:cond delay="0"/>
                                  </p:stCondLst>
                                  <p:childTnLst>
                                    <p:set>
                                      <p:cBhvr>
                                        <p:cTn id="466" dur="1" fill="hold">
                                          <p:stCondLst>
                                            <p:cond delay="0"/>
                                          </p:stCondLst>
                                        </p:cTn>
                                        <p:tgtEl>
                                          <p:spTgt spid="128"/>
                                        </p:tgtEl>
                                        <p:attrNameLst>
                                          <p:attrName>style.visibility</p:attrName>
                                        </p:attrNameLst>
                                      </p:cBhvr>
                                      <p:to>
                                        <p:strVal val="visible"/>
                                      </p:to>
                                    </p:set>
                                    <p:animEffect transition="in" filter="fade">
                                      <p:cBhvr>
                                        <p:cTn id="467" dur="60"/>
                                        <p:tgtEl>
                                          <p:spTgt spid="128"/>
                                        </p:tgtEl>
                                      </p:cBhvr>
                                    </p:animEffect>
                                  </p:childTnLst>
                                </p:cTn>
                              </p:par>
                            </p:childTnLst>
                          </p:cTn>
                        </p:par>
                        <p:par>
                          <p:cTn id="468" fill="hold">
                            <p:stCondLst>
                              <p:cond delay="60500"/>
                            </p:stCondLst>
                            <p:childTnLst>
                              <p:par>
                                <p:cTn id="469" presetID="10" presetClass="entr" presetSubtype="0" fill="hold" nodeType="afterEffect">
                                  <p:stCondLst>
                                    <p:cond delay="0"/>
                                  </p:stCondLst>
                                  <p:childTnLst>
                                    <p:set>
                                      <p:cBhvr>
                                        <p:cTn id="470" dur="1" fill="hold">
                                          <p:stCondLst>
                                            <p:cond delay="0"/>
                                          </p:stCondLst>
                                        </p:cTn>
                                        <p:tgtEl>
                                          <p:spTgt spid="129"/>
                                        </p:tgtEl>
                                        <p:attrNameLst>
                                          <p:attrName>style.visibility</p:attrName>
                                        </p:attrNameLst>
                                      </p:cBhvr>
                                      <p:to>
                                        <p:strVal val="visible"/>
                                      </p:to>
                                    </p:set>
                                    <p:animEffect transition="in" filter="fade">
                                      <p:cBhvr>
                                        <p:cTn id="471" dur="60"/>
                                        <p:tgtEl>
                                          <p:spTgt spid="129"/>
                                        </p:tgtEl>
                                      </p:cBhvr>
                                    </p:animEffect>
                                  </p:childTnLst>
                                </p:cTn>
                              </p:par>
                            </p:childTnLst>
                          </p:cTn>
                        </p:par>
                        <p:par>
                          <p:cTn id="472" fill="hold">
                            <p:stCondLst>
                              <p:cond delay="61000"/>
                            </p:stCondLst>
                            <p:childTnLst>
                              <p:par>
                                <p:cTn id="473" presetID="10" presetClass="entr" presetSubtype="0" fill="hold" nodeType="afterEffect">
                                  <p:stCondLst>
                                    <p:cond delay="0"/>
                                  </p:stCondLst>
                                  <p:childTnLst>
                                    <p:set>
                                      <p:cBhvr>
                                        <p:cTn id="474" dur="1" fill="hold">
                                          <p:stCondLst>
                                            <p:cond delay="0"/>
                                          </p:stCondLst>
                                        </p:cTn>
                                        <p:tgtEl>
                                          <p:spTgt spid="130"/>
                                        </p:tgtEl>
                                        <p:attrNameLst>
                                          <p:attrName>style.visibility</p:attrName>
                                        </p:attrNameLst>
                                      </p:cBhvr>
                                      <p:to>
                                        <p:strVal val="visible"/>
                                      </p:to>
                                    </p:set>
                                    <p:animEffect transition="in" filter="fade">
                                      <p:cBhvr>
                                        <p:cTn id="475" dur="60"/>
                                        <p:tgtEl>
                                          <p:spTgt spid="130"/>
                                        </p:tgtEl>
                                      </p:cBhvr>
                                    </p:animEffect>
                                  </p:childTnLst>
                                </p:cTn>
                              </p:par>
                            </p:childTnLst>
                          </p:cTn>
                        </p:par>
                        <p:par>
                          <p:cTn id="476" fill="hold">
                            <p:stCondLst>
                              <p:cond delay="61500"/>
                            </p:stCondLst>
                            <p:childTnLst>
                              <p:par>
                                <p:cTn id="477" presetID="10" presetClass="entr" presetSubtype="0" fill="hold" nodeType="afterEffect">
                                  <p:stCondLst>
                                    <p:cond delay="0"/>
                                  </p:stCondLst>
                                  <p:childTnLst>
                                    <p:set>
                                      <p:cBhvr>
                                        <p:cTn id="478" dur="1" fill="hold">
                                          <p:stCondLst>
                                            <p:cond delay="0"/>
                                          </p:stCondLst>
                                        </p:cTn>
                                        <p:tgtEl>
                                          <p:spTgt spid="131"/>
                                        </p:tgtEl>
                                        <p:attrNameLst>
                                          <p:attrName>style.visibility</p:attrName>
                                        </p:attrNameLst>
                                      </p:cBhvr>
                                      <p:to>
                                        <p:strVal val="visible"/>
                                      </p:to>
                                    </p:set>
                                    <p:animEffect transition="in" filter="fade">
                                      <p:cBhvr>
                                        <p:cTn id="479" dur="60"/>
                                        <p:tgtEl>
                                          <p:spTgt spid="131"/>
                                        </p:tgtEl>
                                      </p:cBhvr>
                                    </p:animEffect>
                                  </p:childTnLst>
                                </p:cTn>
                              </p:par>
                            </p:childTnLst>
                          </p:cTn>
                        </p:par>
                        <p:par>
                          <p:cTn id="480" fill="hold">
                            <p:stCondLst>
                              <p:cond delay="62000"/>
                            </p:stCondLst>
                            <p:childTnLst>
                              <p:par>
                                <p:cTn id="481" presetID="10" presetClass="entr" presetSubtype="0" fill="hold" nodeType="afterEffect">
                                  <p:stCondLst>
                                    <p:cond delay="0"/>
                                  </p:stCondLst>
                                  <p:childTnLst>
                                    <p:set>
                                      <p:cBhvr>
                                        <p:cTn id="482" dur="1" fill="hold">
                                          <p:stCondLst>
                                            <p:cond delay="0"/>
                                          </p:stCondLst>
                                        </p:cTn>
                                        <p:tgtEl>
                                          <p:spTgt spid="132"/>
                                        </p:tgtEl>
                                        <p:attrNameLst>
                                          <p:attrName>style.visibility</p:attrName>
                                        </p:attrNameLst>
                                      </p:cBhvr>
                                      <p:to>
                                        <p:strVal val="visible"/>
                                      </p:to>
                                    </p:set>
                                    <p:animEffect transition="in" filter="fade">
                                      <p:cBhvr>
                                        <p:cTn id="483" dur="60"/>
                                        <p:tgtEl>
                                          <p:spTgt spid="132"/>
                                        </p:tgtEl>
                                      </p:cBhvr>
                                    </p:animEffect>
                                  </p:childTnLst>
                                </p:cTn>
                              </p:par>
                            </p:childTnLst>
                          </p:cTn>
                        </p:par>
                        <p:par>
                          <p:cTn id="484" fill="hold">
                            <p:stCondLst>
                              <p:cond delay="62500"/>
                            </p:stCondLst>
                            <p:childTnLst>
                              <p:par>
                                <p:cTn id="485" presetID="10" presetClass="entr" presetSubtype="0" fill="hold" nodeType="afterEffect">
                                  <p:stCondLst>
                                    <p:cond delay="0"/>
                                  </p:stCondLst>
                                  <p:childTnLst>
                                    <p:set>
                                      <p:cBhvr>
                                        <p:cTn id="486" dur="1" fill="hold">
                                          <p:stCondLst>
                                            <p:cond delay="0"/>
                                          </p:stCondLst>
                                        </p:cTn>
                                        <p:tgtEl>
                                          <p:spTgt spid="133"/>
                                        </p:tgtEl>
                                        <p:attrNameLst>
                                          <p:attrName>style.visibility</p:attrName>
                                        </p:attrNameLst>
                                      </p:cBhvr>
                                      <p:to>
                                        <p:strVal val="visible"/>
                                      </p:to>
                                    </p:set>
                                    <p:animEffect transition="in" filter="fade">
                                      <p:cBhvr>
                                        <p:cTn id="487" dur="60"/>
                                        <p:tgtEl>
                                          <p:spTgt spid="133"/>
                                        </p:tgtEl>
                                      </p:cBhvr>
                                    </p:animEffect>
                                  </p:childTnLst>
                                </p:cTn>
                              </p:par>
                            </p:childTnLst>
                          </p:cTn>
                        </p:par>
                        <p:par>
                          <p:cTn id="488" fill="hold">
                            <p:stCondLst>
                              <p:cond delay="63000"/>
                            </p:stCondLst>
                            <p:childTnLst>
                              <p:par>
                                <p:cTn id="489" presetID="10" presetClass="entr" presetSubtype="0" fill="hold" nodeType="afterEffect">
                                  <p:stCondLst>
                                    <p:cond delay="0"/>
                                  </p:stCondLst>
                                  <p:childTnLst>
                                    <p:set>
                                      <p:cBhvr>
                                        <p:cTn id="490" dur="1" fill="hold">
                                          <p:stCondLst>
                                            <p:cond delay="0"/>
                                          </p:stCondLst>
                                        </p:cTn>
                                        <p:tgtEl>
                                          <p:spTgt spid="134"/>
                                        </p:tgtEl>
                                        <p:attrNameLst>
                                          <p:attrName>style.visibility</p:attrName>
                                        </p:attrNameLst>
                                      </p:cBhvr>
                                      <p:to>
                                        <p:strVal val="visible"/>
                                      </p:to>
                                    </p:set>
                                    <p:animEffect transition="in" filter="fade">
                                      <p:cBhvr>
                                        <p:cTn id="491" dur="60"/>
                                        <p:tgtEl>
                                          <p:spTgt spid="134"/>
                                        </p:tgtEl>
                                      </p:cBhvr>
                                    </p:animEffect>
                                  </p:childTnLst>
                                </p:cTn>
                              </p:par>
                            </p:childTnLst>
                          </p:cTn>
                        </p:par>
                        <p:par>
                          <p:cTn id="492" fill="hold">
                            <p:stCondLst>
                              <p:cond delay="63500"/>
                            </p:stCondLst>
                            <p:childTnLst>
                              <p:par>
                                <p:cTn id="493" presetID="10" presetClass="entr" presetSubtype="0" fill="hold" nodeType="afterEffect">
                                  <p:stCondLst>
                                    <p:cond delay="0"/>
                                  </p:stCondLst>
                                  <p:childTnLst>
                                    <p:set>
                                      <p:cBhvr>
                                        <p:cTn id="494" dur="1" fill="hold">
                                          <p:stCondLst>
                                            <p:cond delay="0"/>
                                          </p:stCondLst>
                                        </p:cTn>
                                        <p:tgtEl>
                                          <p:spTgt spid="135"/>
                                        </p:tgtEl>
                                        <p:attrNameLst>
                                          <p:attrName>style.visibility</p:attrName>
                                        </p:attrNameLst>
                                      </p:cBhvr>
                                      <p:to>
                                        <p:strVal val="visible"/>
                                      </p:to>
                                    </p:set>
                                    <p:animEffect transition="in" filter="fade">
                                      <p:cBhvr>
                                        <p:cTn id="495" dur="60"/>
                                        <p:tgtEl>
                                          <p:spTgt spid="135"/>
                                        </p:tgtEl>
                                      </p:cBhvr>
                                    </p:animEffect>
                                  </p:childTnLst>
                                </p:cTn>
                              </p:par>
                            </p:childTnLst>
                          </p:cTn>
                        </p:par>
                        <p:par>
                          <p:cTn id="496" fill="hold">
                            <p:stCondLst>
                              <p:cond delay="64000"/>
                            </p:stCondLst>
                            <p:childTnLst>
                              <p:par>
                                <p:cTn id="497" presetID="10" presetClass="entr" presetSubtype="0" fill="hold" nodeType="afterEffect">
                                  <p:stCondLst>
                                    <p:cond delay="0"/>
                                  </p:stCondLst>
                                  <p:childTnLst>
                                    <p:set>
                                      <p:cBhvr>
                                        <p:cTn id="498" dur="1" fill="hold">
                                          <p:stCondLst>
                                            <p:cond delay="0"/>
                                          </p:stCondLst>
                                        </p:cTn>
                                        <p:tgtEl>
                                          <p:spTgt spid="136"/>
                                        </p:tgtEl>
                                        <p:attrNameLst>
                                          <p:attrName>style.visibility</p:attrName>
                                        </p:attrNameLst>
                                      </p:cBhvr>
                                      <p:to>
                                        <p:strVal val="visible"/>
                                      </p:to>
                                    </p:set>
                                    <p:animEffect transition="in" filter="fade">
                                      <p:cBhvr>
                                        <p:cTn id="499" dur="60"/>
                                        <p:tgtEl>
                                          <p:spTgt spid="136"/>
                                        </p:tgtEl>
                                      </p:cBhvr>
                                    </p:animEffect>
                                  </p:childTnLst>
                                </p:cTn>
                              </p:par>
                            </p:childTnLst>
                          </p:cTn>
                        </p:par>
                        <p:par>
                          <p:cTn id="500" fill="hold">
                            <p:stCondLst>
                              <p:cond delay="64500"/>
                            </p:stCondLst>
                            <p:childTnLst>
                              <p:par>
                                <p:cTn id="501" presetID="10" presetClass="entr" presetSubtype="0" fill="hold" nodeType="afterEffect">
                                  <p:stCondLst>
                                    <p:cond delay="0"/>
                                  </p:stCondLst>
                                  <p:childTnLst>
                                    <p:set>
                                      <p:cBhvr>
                                        <p:cTn id="502" dur="1" fill="hold">
                                          <p:stCondLst>
                                            <p:cond delay="0"/>
                                          </p:stCondLst>
                                        </p:cTn>
                                        <p:tgtEl>
                                          <p:spTgt spid="137"/>
                                        </p:tgtEl>
                                        <p:attrNameLst>
                                          <p:attrName>style.visibility</p:attrName>
                                        </p:attrNameLst>
                                      </p:cBhvr>
                                      <p:to>
                                        <p:strVal val="visible"/>
                                      </p:to>
                                    </p:set>
                                    <p:animEffect transition="in" filter="fade">
                                      <p:cBhvr>
                                        <p:cTn id="503" dur="60"/>
                                        <p:tgtEl>
                                          <p:spTgt spid="137"/>
                                        </p:tgtEl>
                                      </p:cBhvr>
                                    </p:animEffect>
                                  </p:childTnLst>
                                </p:cTn>
                              </p:par>
                            </p:childTnLst>
                          </p:cTn>
                        </p:par>
                        <p:par>
                          <p:cTn id="504" fill="hold">
                            <p:stCondLst>
                              <p:cond delay="65000"/>
                            </p:stCondLst>
                            <p:childTnLst>
                              <p:par>
                                <p:cTn id="505" presetID="10" presetClass="entr" presetSubtype="0" fill="hold" nodeType="afterEffect">
                                  <p:stCondLst>
                                    <p:cond delay="0"/>
                                  </p:stCondLst>
                                  <p:childTnLst>
                                    <p:set>
                                      <p:cBhvr>
                                        <p:cTn id="506" dur="1" fill="hold">
                                          <p:stCondLst>
                                            <p:cond delay="0"/>
                                          </p:stCondLst>
                                        </p:cTn>
                                        <p:tgtEl>
                                          <p:spTgt spid="138"/>
                                        </p:tgtEl>
                                        <p:attrNameLst>
                                          <p:attrName>style.visibility</p:attrName>
                                        </p:attrNameLst>
                                      </p:cBhvr>
                                      <p:to>
                                        <p:strVal val="visible"/>
                                      </p:to>
                                    </p:set>
                                    <p:animEffect transition="in" filter="fade">
                                      <p:cBhvr>
                                        <p:cTn id="507" dur="60"/>
                                        <p:tgtEl>
                                          <p:spTgt spid="138"/>
                                        </p:tgtEl>
                                      </p:cBhvr>
                                    </p:animEffect>
                                  </p:childTnLst>
                                </p:cTn>
                              </p:par>
                            </p:childTnLst>
                          </p:cTn>
                        </p:par>
                        <p:par>
                          <p:cTn id="508" fill="hold">
                            <p:stCondLst>
                              <p:cond delay="65500"/>
                            </p:stCondLst>
                            <p:childTnLst>
                              <p:par>
                                <p:cTn id="509" presetID="10" presetClass="entr" presetSubtype="0" fill="hold" nodeType="afterEffect">
                                  <p:stCondLst>
                                    <p:cond delay="0"/>
                                  </p:stCondLst>
                                  <p:childTnLst>
                                    <p:set>
                                      <p:cBhvr>
                                        <p:cTn id="510" dur="1" fill="hold">
                                          <p:stCondLst>
                                            <p:cond delay="0"/>
                                          </p:stCondLst>
                                        </p:cTn>
                                        <p:tgtEl>
                                          <p:spTgt spid="139"/>
                                        </p:tgtEl>
                                        <p:attrNameLst>
                                          <p:attrName>style.visibility</p:attrName>
                                        </p:attrNameLst>
                                      </p:cBhvr>
                                      <p:to>
                                        <p:strVal val="visible"/>
                                      </p:to>
                                    </p:set>
                                    <p:animEffect transition="in" filter="fade">
                                      <p:cBhvr>
                                        <p:cTn id="511" dur="60"/>
                                        <p:tgtEl>
                                          <p:spTgt spid="139"/>
                                        </p:tgtEl>
                                      </p:cBhvr>
                                    </p:animEffect>
                                  </p:childTnLst>
                                </p:cTn>
                              </p:par>
                            </p:childTnLst>
                          </p:cTn>
                        </p:par>
                        <p:par>
                          <p:cTn id="512" fill="hold">
                            <p:stCondLst>
                              <p:cond delay="66000"/>
                            </p:stCondLst>
                            <p:childTnLst>
                              <p:par>
                                <p:cTn id="513" presetID="10" presetClass="entr" presetSubtype="0" fill="hold" nodeType="afterEffect">
                                  <p:stCondLst>
                                    <p:cond delay="0"/>
                                  </p:stCondLst>
                                  <p:childTnLst>
                                    <p:set>
                                      <p:cBhvr>
                                        <p:cTn id="514" dur="1" fill="hold">
                                          <p:stCondLst>
                                            <p:cond delay="0"/>
                                          </p:stCondLst>
                                        </p:cTn>
                                        <p:tgtEl>
                                          <p:spTgt spid="140"/>
                                        </p:tgtEl>
                                        <p:attrNameLst>
                                          <p:attrName>style.visibility</p:attrName>
                                        </p:attrNameLst>
                                      </p:cBhvr>
                                      <p:to>
                                        <p:strVal val="visible"/>
                                      </p:to>
                                    </p:set>
                                    <p:animEffect transition="in" filter="fade">
                                      <p:cBhvr>
                                        <p:cTn id="515" dur="60"/>
                                        <p:tgtEl>
                                          <p:spTgt spid="140"/>
                                        </p:tgtEl>
                                      </p:cBhvr>
                                    </p:animEffect>
                                  </p:childTnLst>
                                </p:cTn>
                              </p:par>
                            </p:childTnLst>
                          </p:cTn>
                        </p:par>
                        <p:par>
                          <p:cTn id="516" fill="hold">
                            <p:stCondLst>
                              <p:cond delay="66500"/>
                            </p:stCondLst>
                            <p:childTnLst>
                              <p:par>
                                <p:cTn id="517" presetID="10" presetClass="entr" presetSubtype="0" fill="hold" nodeType="afterEffect">
                                  <p:stCondLst>
                                    <p:cond delay="0"/>
                                  </p:stCondLst>
                                  <p:childTnLst>
                                    <p:set>
                                      <p:cBhvr>
                                        <p:cTn id="518" dur="1" fill="hold">
                                          <p:stCondLst>
                                            <p:cond delay="0"/>
                                          </p:stCondLst>
                                        </p:cTn>
                                        <p:tgtEl>
                                          <p:spTgt spid="141"/>
                                        </p:tgtEl>
                                        <p:attrNameLst>
                                          <p:attrName>style.visibility</p:attrName>
                                        </p:attrNameLst>
                                      </p:cBhvr>
                                      <p:to>
                                        <p:strVal val="visible"/>
                                      </p:to>
                                    </p:set>
                                    <p:animEffect transition="in" filter="fade">
                                      <p:cBhvr>
                                        <p:cTn id="519" dur="60"/>
                                        <p:tgtEl>
                                          <p:spTgt spid="141"/>
                                        </p:tgtEl>
                                      </p:cBhvr>
                                    </p:animEffect>
                                  </p:childTnLst>
                                </p:cTn>
                              </p:par>
                            </p:childTnLst>
                          </p:cTn>
                        </p:par>
                        <p:par>
                          <p:cTn id="520" fill="hold">
                            <p:stCondLst>
                              <p:cond delay="67000"/>
                            </p:stCondLst>
                            <p:childTnLst>
                              <p:par>
                                <p:cTn id="521" presetID="10" presetClass="entr" presetSubtype="0" fill="hold" nodeType="afterEffect">
                                  <p:stCondLst>
                                    <p:cond delay="0"/>
                                  </p:stCondLst>
                                  <p:childTnLst>
                                    <p:set>
                                      <p:cBhvr>
                                        <p:cTn id="522" dur="1" fill="hold">
                                          <p:stCondLst>
                                            <p:cond delay="0"/>
                                          </p:stCondLst>
                                        </p:cTn>
                                        <p:tgtEl>
                                          <p:spTgt spid="142"/>
                                        </p:tgtEl>
                                        <p:attrNameLst>
                                          <p:attrName>style.visibility</p:attrName>
                                        </p:attrNameLst>
                                      </p:cBhvr>
                                      <p:to>
                                        <p:strVal val="visible"/>
                                      </p:to>
                                    </p:set>
                                    <p:animEffect transition="in" filter="fade">
                                      <p:cBhvr>
                                        <p:cTn id="523" dur="60"/>
                                        <p:tgtEl>
                                          <p:spTgt spid="142"/>
                                        </p:tgtEl>
                                      </p:cBhvr>
                                    </p:animEffect>
                                  </p:childTnLst>
                                </p:cTn>
                              </p:par>
                            </p:childTnLst>
                          </p:cTn>
                        </p:par>
                        <p:par>
                          <p:cTn id="524" fill="hold">
                            <p:stCondLst>
                              <p:cond delay="67500"/>
                            </p:stCondLst>
                            <p:childTnLst>
                              <p:par>
                                <p:cTn id="525" presetID="10" presetClass="entr" presetSubtype="0" fill="hold" nodeType="afterEffect">
                                  <p:stCondLst>
                                    <p:cond delay="0"/>
                                  </p:stCondLst>
                                  <p:childTnLst>
                                    <p:set>
                                      <p:cBhvr>
                                        <p:cTn id="526" dur="1" fill="hold">
                                          <p:stCondLst>
                                            <p:cond delay="0"/>
                                          </p:stCondLst>
                                        </p:cTn>
                                        <p:tgtEl>
                                          <p:spTgt spid="143"/>
                                        </p:tgtEl>
                                        <p:attrNameLst>
                                          <p:attrName>style.visibility</p:attrName>
                                        </p:attrNameLst>
                                      </p:cBhvr>
                                      <p:to>
                                        <p:strVal val="visible"/>
                                      </p:to>
                                    </p:set>
                                    <p:animEffect transition="in" filter="fade">
                                      <p:cBhvr>
                                        <p:cTn id="527" dur="60"/>
                                        <p:tgtEl>
                                          <p:spTgt spid="143"/>
                                        </p:tgtEl>
                                      </p:cBhvr>
                                    </p:animEffect>
                                  </p:childTnLst>
                                </p:cTn>
                              </p:par>
                            </p:childTnLst>
                          </p:cTn>
                        </p:par>
                        <p:par>
                          <p:cTn id="528" fill="hold">
                            <p:stCondLst>
                              <p:cond delay="68000"/>
                            </p:stCondLst>
                            <p:childTnLst>
                              <p:par>
                                <p:cTn id="529" presetID="10" presetClass="entr" presetSubtype="0" fill="hold" nodeType="afterEffect">
                                  <p:stCondLst>
                                    <p:cond delay="0"/>
                                  </p:stCondLst>
                                  <p:childTnLst>
                                    <p:set>
                                      <p:cBhvr>
                                        <p:cTn id="530" dur="1" fill="hold">
                                          <p:stCondLst>
                                            <p:cond delay="0"/>
                                          </p:stCondLst>
                                        </p:cTn>
                                        <p:tgtEl>
                                          <p:spTgt spid="144"/>
                                        </p:tgtEl>
                                        <p:attrNameLst>
                                          <p:attrName>style.visibility</p:attrName>
                                        </p:attrNameLst>
                                      </p:cBhvr>
                                      <p:to>
                                        <p:strVal val="visible"/>
                                      </p:to>
                                    </p:set>
                                    <p:animEffect transition="in" filter="fade">
                                      <p:cBhvr>
                                        <p:cTn id="531" dur="60"/>
                                        <p:tgtEl>
                                          <p:spTgt spid="144"/>
                                        </p:tgtEl>
                                      </p:cBhvr>
                                    </p:animEffect>
                                  </p:childTnLst>
                                </p:cTn>
                              </p:par>
                            </p:childTnLst>
                          </p:cTn>
                        </p:par>
                        <p:par>
                          <p:cTn id="532" fill="hold">
                            <p:stCondLst>
                              <p:cond delay="68500"/>
                            </p:stCondLst>
                            <p:childTnLst>
                              <p:par>
                                <p:cTn id="533" presetID="10" presetClass="entr" presetSubtype="0" fill="hold" nodeType="afterEffect">
                                  <p:stCondLst>
                                    <p:cond delay="0"/>
                                  </p:stCondLst>
                                  <p:childTnLst>
                                    <p:set>
                                      <p:cBhvr>
                                        <p:cTn id="534" dur="1" fill="hold">
                                          <p:stCondLst>
                                            <p:cond delay="0"/>
                                          </p:stCondLst>
                                        </p:cTn>
                                        <p:tgtEl>
                                          <p:spTgt spid="145"/>
                                        </p:tgtEl>
                                        <p:attrNameLst>
                                          <p:attrName>style.visibility</p:attrName>
                                        </p:attrNameLst>
                                      </p:cBhvr>
                                      <p:to>
                                        <p:strVal val="visible"/>
                                      </p:to>
                                    </p:set>
                                    <p:animEffect transition="in" filter="fade">
                                      <p:cBhvr>
                                        <p:cTn id="535" dur="60"/>
                                        <p:tgtEl>
                                          <p:spTgt spid="145"/>
                                        </p:tgtEl>
                                      </p:cBhvr>
                                    </p:animEffect>
                                  </p:childTnLst>
                                </p:cTn>
                              </p:par>
                            </p:childTnLst>
                          </p:cTn>
                        </p:par>
                        <p:par>
                          <p:cTn id="536" fill="hold">
                            <p:stCondLst>
                              <p:cond delay="69000"/>
                            </p:stCondLst>
                            <p:childTnLst>
                              <p:par>
                                <p:cTn id="537" presetID="10" presetClass="entr" presetSubtype="0" fill="hold" nodeType="afterEffect">
                                  <p:stCondLst>
                                    <p:cond delay="0"/>
                                  </p:stCondLst>
                                  <p:childTnLst>
                                    <p:set>
                                      <p:cBhvr>
                                        <p:cTn id="538" dur="1" fill="hold">
                                          <p:stCondLst>
                                            <p:cond delay="0"/>
                                          </p:stCondLst>
                                        </p:cTn>
                                        <p:tgtEl>
                                          <p:spTgt spid="146"/>
                                        </p:tgtEl>
                                        <p:attrNameLst>
                                          <p:attrName>style.visibility</p:attrName>
                                        </p:attrNameLst>
                                      </p:cBhvr>
                                      <p:to>
                                        <p:strVal val="visible"/>
                                      </p:to>
                                    </p:set>
                                    <p:animEffect transition="in" filter="fade">
                                      <p:cBhvr>
                                        <p:cTn id="539" dur="60"/>
                                        <p:tgtEl>
                                          <p:spTgt spid="146"/>
                                        </p:tgtEl>
                                      </p:cBhvr>
                                    </p:animEffect>
                                  </p:childTnLst>
                                </p:cTn>
                              </p:par>
                            </p:childTnLst>
                          </p:cTn>
                        </p:par>
                        <p:par>
                          <p:cTn id="540" fill="hold">
                            <p:stCondLst>
                              <p:cond delay="69500"/>
                            </p:stCondLst>
                            <p:childTnLst>
                              <p:par>
                                <p:cTn id="541" presetID="10" presetClass="entr" presetSubtype="0" fill="hold" nodeType="afterEffect">
                                  <p:stCondLst>
                                    <p:cond delay="0"/>
                                  </p:stCondLst>
                                  <p:childTnLst>
                                    <p:set>
                                      <p:cBhvr>
                                        <p:cTn id="542" dur="1" fill="hold">
                                          <p:stCondLst>
                                            <p:cond delay="0"/>
                                          </p:stCondLst>
                                        </p:cTn>
                                        <p:tgtEl>
                                          <p:spTgt spid="147"/>
                                        </p:tgtEl>
                                        <p:attrNameLst>
                                          <p:attrName>style.visibility</p:attrName>
                                        </p:attrNameLst>
                                      </p:cBhvr>
                                      <p:to>
                                        <p:strVal val="visible"/>
                                      </p:to>
                                    </p:set>
                                    <p:animEffect transition="in" filter="fade">
                                      <p:cBhvr>
                                        <p:cTn id="543" dur="60"/>
                                        <p:tgtEl>
                                          <p:spTgt spid="147"/>
                                        </p:tgtEl>
                                      </p:cBhvr>
                                    </p:animEffect>
                                  </p:childTnLst>
                                </p:cTn>
                              </p:par>
                            </p:childTnLst>
                          </p:cTn>
                        </p:par>
                        <p:par>
                          <p:cTn id="544" fill="hold">
                            <p:stCondLst>
                              <p:cond delay="70000"/>
                            </p:stCondLst>
                            <p:childTnLst>
                              <p:par>
                                <p:cTn id="545" presetID="10" presetClass="entr" presetSubtype="0" fill="hold" nodeType="afterEffect">
                                  <p:stCondLst>
                                    <p:cond delay="0"/>
                                  </p:stCondLst>
                                  <p:childTnLst>
                                    <p:set>
                                      <p:cBhvr>
                                        <p:cTn id="546" dur="1" fill="hold">
                                          <p:stCondLst>
                                            <p:cond delay="0"/>
                                          </p:stCondLst>
                                        </p:cTn>
                                        <p:tgtEl>
                                          <p:spTgt spid="148"/>
                                        </p:tgtEl>
                                        <p:attrNameLst>
                                          <p:attrName>style.visibility</p:attrName>
                                        </p:attrNameLst>
                                      </p:cBhvr>
                                      <p:to>
                                        <p:strVal val="visible"/>
                                      </p:to>
                                    </p:set>
                                    <p:animEffect transition="in" filter="fade">
                                      <p:cBhvr>
                                        <p:cTn id="547" dur="60"/>
                                        <p:tgtEl>
                                          <p:spTgt spid="148"/>
                                        </p:tgtEl>
                                      </p:cBhvr>
                                    </p:animEffect>
                                  </p:childTnLst>
                                </p:cTn>
                              </p:par>
                            </p:childTnLst>
                          </p:cTn>
                        </p:par>
                        <p:par>
                          <p:cTn id="548" fill="hold">
                            <p:stCondLst>
                              <p:cond delay="70500"/>
                            </p:stCondLst>
                            <p:childTnLst>
                              <p:par>
                                <p:cTn id="549" presetID="10" presetClass="entr" presetSubtype="0" fill="hold" nodeType="afterEffect">
                                  <p:stCondLst>
                                    <p:cond delay="0"/>
                                  </p:stCondLst>
                                  <p:childTnLst>
                                    <p:set>
                                      <p:cBhvr>
                                        <p:cTn id="550" dur="1" fill="hold">
                                          <p:stCondLst>
                                            <p:cond delay="0"/>
                                          </p:stCondLst>
                                        </p:cTn>
                                        <p:tgtEl>
                                          <p:spTgt spid="149"/>
                                        </p:tgtEl>
                                        <p:attrNameLst>
                                          <p:attrName>style.visibility</p:attrName>
                                        </p:attrNameLst>
                                      </p:cBhvr>
                                      <p:to>
                                        <p:strVal val="visible"/>
                                      </p:to>
                                    </p:set>
                                    <p:animEffect transition="in" filter="fade">
                                      <p:cBhvr>
                                        <p:cTn id="551" dur="60"/>
                                        <p:tgtEl>
                                          <p:spTgt spid="149"/>
                                        </p:tgtEl>
                                      </p:cBhvr>
                                    </p:animEffect>
                                  </p:childTnLst>
                                </p:cTn>
                              </p:par>
                            </p:childTnLst>
                          </p:cTn>
                        </p:par>
                        <p:par>
                          <p:cTn id="552" fill="hold">
                            <p:stCondLst>
                              <p:cond delay="71000"/>
                            </p:stCondLst>
                            <p:childTnLst>
                              <p:par>
                                <p:cTn id="553" presetID="10" presetClass="entr" presetSubtype="0" fill="hold" nodeType="afterEffect">
                                  <p:stCondLst>
                                    <p:cond delay="0"/>
                                  </p:stCondLst>
                                  <p:childTnLst>
                                    <p:set>
                                      <p:cBhvr>
                                        <p:cTn id="554" dur="1" fill="hold">
                                          <p:stCondLst>
                                            <p:cond delay="0"/>
                                          </p:stCondLst>
                                        </p:cTn>
                                        <p:tgtEl>
                                          <p:spTgt spid="150"/>
                                        </p:tgtEl>
                                        <p:attrNameLst>
                                          <p:attrName>style.visibility</p:attrName>
                                        </p:attrNameLst>
                                      </p:cBhvr>
                                      <p:to>
                                        <p:strVal val="visible"/>
                                      </p:to>
                                    </p:set>
                                    <p:animEffect transition="in" filter="fade">
                                      <p:cBhvr>
                                        <p:cTn id="555" dur="60"/>
                                        <p:tgtEl>
                                          <p:spTgt spid="150"/>
                                        </p:tgtEl>
                                      </p:cBhvr>
                                    </p:animEffect>
                                  </p:childTnLst>
                                </p:cTn>
                              </p:par>
                            </p:childTnLst>
                          </p:cTn>
                        </p:par>
                        <p:par>
                          <p:cTn id="556" fill="hold">
                            <p:stCondLst>
                              <p:cond delay="71500"/>
                            </p:stCondLst>
                            <p:childTnLst>
                              <p:par>
                                <p:cTn id="557" presetID="10" presetClass="entr" presetSubtype="0" fill="hold" nodeType="afterEffect">
                                  <p:stCondLst>
                                    <p:cond delay="0"/>
                                  </p:stCondLst>
                                  <p:childTnLst>
                                    <p:set>
                                      <p:cBhvr>
                                        <p:cTn id="558" dur="1" fill="hold">
                                          <p:stCondLst>
                                            <p:cond delay="0"/>
                                          </p:stCondLst>
                                        </p:cTn>
                                        <p:tgtEl>
                                          <p:spTgt spid="151"/>
                                        </p:tgtEl>
                                        <p:attrNameLst>
                                          <p:attrName>style.visibility</p:attrName>
                                        </p:attrNameLst>
                                      </p:cBhvr>
                                      <p:to>
                                        <p:strVal val="visible"/>
                                      </p:to>
                                    </p:set>
                                    <p:animEffect transition="in" filter="fade">
                                      <p:cBhvr>
                                        <p:cTn id="559" dur="60"/>
                                        <p:tgtEl>
                                          <p:spTgt spid="151"/>
                                        </p:tgtEl>
                                      </p:cBhvr>
                                    </p:animEffect>
                                  </p:childTnLst>
                                </p:cTn>
                              </p:par>
                            </p:childTnLst>
                          </p:cTn>
                        </p:par>
                        <p:par>
                          <p:cTn id="560" fill="hold">
                            <p:stCondLst>
                              <p:cond delay="72000"/>
                            </p:stCondLst>
                            <p:childTnLst>
                              <p:par>
                                <p:cTn id="561" presetID="10" presetClass="entr" presetSubtype="0" fill="hold" nodeType="afterEffect">
                                  <p:stCondLst>
                                    <p:cond delay="0"/>
                                  </p:stCondLst>
                                  <p:childTnLst>
                                    <p:set>
                                      <p:cBhvr>
                                        <p:cTn id="562" dur="1" fill="hold">
                                          <p:stCondLst>
                                            <p:cond delay="0"/>
                                          </p:stCondLst>
                                        </p:cTn>
                                        <p:tgtEl>
                                          <p:spTgt spid="152"/>
                                        </p:tgtEl>
                                        <p:attrNameLst>
                                          <p:attrName>style.visibility</p:attrName>
                                        </p:attrNameLst>
                                      </p:cBhvr>
                                      <p:to>
                                        <p:strVal val="visible"/>
                                      </p:to>
                                    </p:set>
                                    <p:animEffect transition="in" filter="fade">
                                      <p:cBhvr>
                                        <p:cTn id="563" dur="60"/>
                                        <p:tgtEl>
                                          <p:spTgt spid="152"/>
                                        </p:tgtEl>
                                      </p:cBhvr>
                                    </p:animEffect>
                                  </p:childTnLst>
                                </p:cTn>
                              </p:par>
                            </p:childTnLst>
                          </p:cTn>
                        </p:par>
                        <p:par>
                          <p:cTn id="564" fill="hold">
                            <p:stCondLst>
                              <p:cond delay="72500"/>
                            </p:stCondLst>
                            <p:childTnLst>
                              <p:par>
                                <p:cTn id="565" presetID="10" presetClass="entr" presetSubtype="0" fill="hold" grpId="0" nodeType="afterEffect">
                                  <p:stCondLst>
                                    <p:cond delay="0"/>
                                  </p:stCondLst>
                                  <p:childTnLst>
                                    <p:set>
                                      <p:cBhvr>
                                        <p:cTn id="566" dur="1" fill="hold">
                                          <p:stCondLst>
                                            <p:cond delay="0"/>
                                          </p:stCondLst>
                                        </p:cTn>
                                        <p:tgtEl>
                                          <p:spTgt spid="105"/>
                                        </p:tgtEl>
                                        <p:attrNameLst>
                                          <p:attrName>style.visibility</p:attrName>
                                        </p:attrNameLst>
                                      </p:cBhvr>
                                      <p:to>
                                        <p:strVal val="visible"/>
                                      </p:to>
                                    </p:set>
                                    <p:animEffect transition="in" filter="fade">
                                      <p:cBhvr>
                                        <p:cTn id="567" dur="300"/>
                                        <p:tgtEl>
                                          <p:spTgt spid="105"/>
                                        </p:tgtEl>
                                      </p:cBhvr>
                                    </p:animEffect>
                                  </p:childTnLst>
                                </p:cTn>
                              </p:par>
                            </p:childTnLst>
                          </p:cTn>
                        </p:par>
                        <p:par>
                          <p:cTn id="568" fill="hold">
                            <p:stCondLst>
                              <p:cond delay="73000"/>
                            </p:stCondLst>
                            <p:childTnLst>
                              <p:par>
                                <p:cTn id="569" presetID="10" presetClass="entr" presetSubtype="0" fill="hold" grpId="0" nodeType="afterEffect">
                                  <p:stCondLst>
                                    <p:cond delay="0"/>
                                  </p:stCondLst>
                                  <p:childTnLst>
                                    <p:set>
                                      <p:cBhvr>
                                        <p:cTn id="570" dur="1" fill="hold">
                                          <p:stCondLst>
                                            <p:cond delay="0"/>
                                          </p:stCondLst>
                                        </p:cTn>
                                        <p:tgtEl>
                                          <p:spTgt spid="106"/>
                                        </p:tgtEl>
                                        <p:attrNameLst>
                                          <p:attrName>style.visibility</p:attrName>
                                        </p:attrNameLst>
                                      </p:cBhvr>
                                      <p:to>
                                        <p:strVal val="visible"/>
                                      </p:to>
                                    </p:set>
                                    <p:animEffect transition="in" filter="fade">
                                      <p:cBhvr>
                                        <p:cTn id="571" dur="300"/>
                                        <p:tgtEl>
                                          <p:spTgt spid="106"/>
                                        </p:tgtEl>
                                      </p:cBhvr>
                                    </p:animEffect>
                                  </p:childTnLst>
                                </p:cTn>
                              </p:par>
                            </p:childTnLst>
                          </p:cTn>
                        </p:par>
                        <p:par>
                          <p:cTn id="572" fill="hold">
                            <p:stCondLst>
                              <p:cond delay="73500"/>
                            </p:stCondLst>
                            <p:childTnLst>
                              <p:par>
                                <p:cTn id="573" presetID="10" presetClass="entr" presetSubtype="0" fill="hold" grpId="0" nodeType="afterEffect">
                                  <p:stCondLst>
                                    <p:cond delay="0"/>
                                  </p:stCondLst>
                                  <p:childTnLst>
                                    <p:set>
                                      <p:cBhvr>
                                        <p:cTn id="574" dur="1" fill="hold">
                                          <p:stCondLst>
                                            <p:cond delay="0"/>
                                          </p:stCondLst>
                                        </p:cTn>
                                        <p:tgtEl>
                                          <p:spTgt spid="107"/>
                                        </p:tgtEl>
                                        <p:attrNameLst>
                                          <p:attrName>style.visibility</p:attrName>
                                        </p:attrNameLst>
                                      </p:cBhvr>
                                      <p:to>
                                        <p:strVal val="visible"/>
                                      </p:to>
                                    </p:set>
                                    <p:animEffect transition="in" filter="fade">
                                      <p:cBhvr>
                                        <p:cTn id="575" dur="300"/>
                                        <p:tgtEl>
                                          <p:spTgt spid="107"/>
                                        </p:tgtEl>
                                      </p:cBhvr>
                                    </p:animEffect>
                                  </p:childTnLst>
                                </p:cTn>
                              </p:par>
                            </p:childTnLst>
                          </p:cTn>
                        </p:par>
                        <p:par>
                          <p:cTn id="576" fill="hold">
                            <p:stCondLst>
                              <p:cond delay="74000"/>
                            </p:stCondLst>
                            <p:childTnLst>
                              <p:par>
                                <p:cTn id="577" presetID="10" presetClass="entr" presetSubtype="0" fill="hold" grpId="0" nodeType="afterEffect">
                                  <p:stCondLst>
                                    <p:cond delay="0"/>
                                  </p:stCondLst>
                                  <p:childTnLst>
                                    <p:set>
                                      <p:cBhvr>
                                        <p:cTn id="578" dur="1" fill="hold">
                                          <p:stCondLst>
                                            <p:cond delay="0"/>
                                          </p:stCondLst>
                                        </p:cTn>
                                        <p:tgtEl>
                                          <p:spTgt spid="108"/>
                                        </p:tgtEl>
                                        <p:attrNameLst>
                                          <p:attrName>style.visibility</p:attrName>
                                        </p:attrNameLst>
                                      </p:cBhvr>
                                      <p:to>
                                        <p:strVal val="visible"/>
                                      </p:to>
                                    </p:set>
                                    <p:animEffect transition="in" filter="fade">
                                      <p:cBhvr>
                                        <p:cTn id="579" dur="300"/>
                                        <p:tgtEl>
                                          <p:spTgt spid="108"/>
                                        </p:tgtEl>
                                      </p:cBhvr>
                                    </p:animEffect>
                                  </p:childTnLst>
                                </p:cTn>
                              </p:par>
                            </p:childTnLst>
                          </p:cTn>
                        </p:par>
                        <p:par>
                          <p:cTn id="580" fill="hold">
                            <p:stCondLst>
                              <p:cond delay="74500"/>
                            </p:stCondLst>
                            <p:childTnLst>
                              <p:par>
                                <p:cTn id="581" presetID="10" presetClass="entr" presetSubtype="0" fill="hold" grpId="0" nodeType="afterEffect">
                                  <p:stCondLst>
                                    <p:cond delay="0"/>
                                  </p:stCondLst>
                                  <p:childTnLst>
                                    <p:set>
                                      <p:cBhvr>
                                        <p:cTn id="582" dur="1" fill="hold">
                                          <p:stCondLst>
                                            <p:cond delay="0"/>
                                          </p:stCondLst>
                                        </p:cTn>
                                        <p:tgtEl>
                                          <p:spTgt spid="109"/>
                                        </p:tgtEl>
                                        <p:attrNameLst>
                                          <p:attrName>style.visibility</p:attrName>
                                        </p:attrNameLst>
                                      </p:cBhvr>
                                      <p:to>
                                        <p:strVal val="visible"/>
                                      </p:to>
                                    </p:set>
                                    <p:animEffect transition="in" filter="fade">
                                      <p:cBhvr>
                                        <p:cTn id="583" dur="300"/>
                                        <p:tgtEl>
                                          <p:spTgt spid="109"/>
                                        </p:tgtEl>
                                      </p:cBhvr>
                                    </p:animEffect>
                                  </p:childTnLst>
                                </p:cTn>
                              </p:par>
                            </p:childTnLst>
                          </p:cTn>
                        </p:par>
                        <p:par>
                          <p:cTn id="584" fill="hold">
                            <p:stCondLst>
                              <p:cond delay="75000"/>
                            </p:stCondLst>
                            <p:childTnLst>
                              <p:par>
                                <p:cTn id="585" presetID="10" presetClass="entr" presetSubtype="0" fill="hold" grpId="0" nodeType="afterEffect">
                                  <p:stCondLst>
                                    <p:cond delay="0"/>
                                  </p:stCondLst>
                                  <p:childTnLst>
                                    <p:set>
                                      <p:cBhvr>
                                        <p:cTn id="586" dur="1" fill="hold">
                                          <p:stCondLst>
                                            <p:cond delay="0"/>
                                          </p:stCondLst>
                                        </p:cTn>
                                        <p:tgtEl>
                                          <p:spTgt spid="110"/>
                                        </p:tgtEl>
                                        <p:attrNameLst>
                                          <p:attrName>style.visibility</p:attrName>
                                        </p:attrNameLst>
                                      </p:cBhvr>
                                      <p:to>
                                        <p:strVal val="visible"/>
                                      </p:to>
                                    </p:set>
                                    <p:animEffect transition="in" filter="fade">
                                      <p:cBhvr>
                                        <p:cTn id="587" dur="901"/>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2" grpId="0"/>
      <p:bldP spid="56" grpId="0" animBg="1"/>
      <p:bldP spid="57" grpId="0" animBg="1"/>
      <p:bldP spid="58" grpId="0" animBg="1"/>
      <p:bldP spid="59" grpId="0" animBg="1"/>
      <p:bldP spid="60" grpId="0" animBg="1"/>
      <p:bldP spid="61" grpId="0"/>
      <p:bldP spid="105" grpId="0" animBg="1"/>
      <p:bldP spid="106" grpId="0" animBg="1"/>
      <p:bldP spid="107" grpId="0" animBg="1"/>
      <p:bldP spid="108" grpId="0" animBg="1"/>
      <p:bldP spid="109" grpId="0" animBg="1"/>
      <p:bldP spid="1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03605" y="359648"/>
            <a:ext cx="6858000" cy="1241822"/>
          </a:xfrm>
        </p:spPr>
        <p:txBody>
          <a:bodyPr/>
          <a:p>
            <a:r>
              <a:rPr lang="zh-CN" altLang="en-US">
                <a:solidFill>
                  <a:schemeClr val="bg1"/>
                </a:solidFill>
              </a:rPr>
              <a:t>信源序列时域频域图</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818515" y="763270"/>
            <a:ext cx="7028180" cy="39344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08380" y="277098"/>
            <a:ext cx="6858000" cy="1241822"/>
          </a:xfrm>
        </p:spPr>
        <p:txBody>
          <a:bodyPr/>
          <a:p>
            <a:r>
              <a:rPr lang="zh-CN" altLang="en-US">
                <a:solidFill>
                  <a:schemeClr val="bg1"/>
                </a:solidFill>
              </a:rPr>
              <a:t>导频序列时域频域图</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821690" y="734695"/>
            <a:ext cx="7231380" cy="39890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37590" y="232013"/>
            <a:ext cx="6858000" cy="1241822"/>
          </a:xfrm>
        </p:spPr>
        <p:txBody>
          <a:bodyPr/>
          <a:p>
            <a:r>
              <a:rPr lang="en-US" altLang="zh-CN">
                <a:solidFill>
                  <a:schemeClr val="bg1"/>
                </a:solidFill>
              </a:rPr>
              <a:t>QPSK</a:t>
            </a:r>
            <a:r>
              <a:rPr lang="zh-CN" altLang="en-US">
                <a:solidFill>
                  <a:schemeClr val="bg1"/>
                </a:solidFill>
              </a:rPr>
              <a:t>映射到图</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1968500" y="598805"/>
            <a:ext cx="4996815" cy="43484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38225" y="172323"/>
            <a:ext cx="6858000" cy="1241822"/>
          </a:xfrm>
        </p:spPr>
        <p:txBody>
          <a:bodyPr/>
          <a:p>
            <a:r>
              <a:rPr lang="zh-CN" altLang="en-US">
                <a:solidFill>
                  <a:schemeClr val="bg1"/>
                </a:solidFill>
              </a:rPr>
              <a:t>信源序列</a:t>
            </a:r>
            <a:r>
              <a:rPr lang="en-US" altLang="zh-CN">
                <a:solidFill>
                  <a:schemeClr val="bg1"/>
                </a:solidFill>
              </a:rPr>
              <a:t>QPSK</a:t>
            </a:r>
            <a:r>
              <a:rPr lang="zh-CN" altLang="en-US">
                <a:solidFill>
                  <a:schemeClr val="bg1"/>
                </a:solidFill>
              </a:rPr>
              <a:t>调制图示</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815340" y="734060"/>
            <a:ext cx="7513955" cy="40589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87450" y="291703"/>
            <a:ext cx="6858000" cy="1241822"/>
          </a:xfrm>
        </p:spPr>
        <p:txBody>
          <a:bodyPr/>
          <a:p>
            <a:r>
              <a:rPr lang="zh-CN" altLang="en-US">
                <a:solidFill>
                  <a:schemeClr val="bg1"/>
                </a:solidFill>
              </a:rPr>
              <a:t>逆傅立叶变换图示</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857250" y="821055"/>
            <a:ext cx="7518400" cy="414274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70915" y="217408"/>
            <a:ext cx="6858000" cy="1241822"/>
          </a:xfrm>
        </p:spPr>
        <p:txBody>
          <a:bodyPr/>
          <a:p>
            <a:r>
              <a:rPr lang="en-US" altLang="zh-CN">
                <a:solidFill>
                  <a:schemeClr val="bg1"/>
                </a:solidFill>
              </a:rPr>
              <a:t>OFDM</a:t>
            </a:r>
            <a:r>
              <a:rPr lang="zh-CN" altLang="en-US">
                <a:solidFill>
                  <a:schemeClr val="bg1"/>
                </a:solidFill>
              </a:rPr>
              <a:t>功率</a:t>
            </a:r>
            <a:r>
              <a:rPr lang="zh-CN" altLang="en-US">
                <a:solidFill>
                  <a:schemeClr val="bg1"/>
                </a:solidFill>
              </a:rPr>
              <a:t>谱图</a:t>
            </a:r>
            <a:endParaRPr lang="zh-CN" altLang="en-US">
              <a:solidFill>
                <a:schemeClr val="bg1"/>
              </a:solidFill>
            </a:endParaRPr>
          </a:p>
        </p:txBody>
      </p:sp>
      <p:pic>
        <p:nvPicPr>
          <p:cNvPr id="2" name="图片 1" descr="QQ图片20190616161411"/>
          <p:cNvPicPr>
            <a:picLocks noChangeAspect="1"/>
          </p:cNvPicPr>
          <p:nvPr/>
        </p:nvPicPr>
        <p:blipFill>
          <a:blip r:embed="rId1"/>
          <a:srcRect r="18193"/>
          <a:stretch>
            <a:fillRect/>
          </a:stretch>
        </p:blipFill>
        <p:spPr>
          <a:xfrm>
            <a:off x="1398270" y="1237615"/>
            <a:ext cx="4911090" cy="32200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97915" y="397113"/>
            <a:ext cx="6858000" cy="1241822"/>
          </a:xfrm>
        </p:spPr>
        <p:txBody>
          <a:bodyPr/>
          <a:p>
            <a:r>
              <a:rPr lang="zh-CN" altLang="en-US">
                <a:solidFill>
                  <a:schemeClr val="bg1"/>
                </a:solidFill>
              </a:rPr>
              <a:t>高斯信道误比特率曲线</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767080" y="864235"/>
            <a:ext cx="7610475" cy="4064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635" y="179943"/>
            <a:ext cx="6858000" cy="1241822"/>
          </a:xfrm>
        </p:spPr>
        <p:txBody>
          <a:bodyPr/>
          <a:p>
            <a:r>
              <a:rPr lang="zh-CN" altLang="en-US">
                <a:solidFill>
                  <a:schemeClr val="bg1"/>
                </a:solidFill>
              </a:rPr>
              <a:t>过多径信道叠加高斯信道误比特率曲线</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1403985" y="1271270"/>
            <a:ext cx="6337300" cy="3378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16000" y="202168"/>
            <a:ext cx="6858000" cy="1241822"/>
          </a:xfrm>
        </p:spPr>
        <p:txBody>
          <a:bodyPr/>
          <a:p>
            <a:r>
              <a:rPr lang="zh-CN" altLang="en-US">
                <a:solidFill>
                  <a:schemeClr val="bg1"/>
                </a:solidFill>
              </a:rPr>
              <a:t>加入</a:t>
            </a:r>
            <a:r>
              <a:rPr lang="en-US" altLang="zh-CN">
                <a:solidFill>
                  <a:schemeClr val="bg1"/>
                </a:solidFill>
              </a:rPr>
              <a:t>CP</a:t>
            </a:r>
            <a:r>
              <a:rPr lang="zh-CN" altLang="en-US">
                <a:solidFill>
                  <a:schemeClr val="bg1"/>
                </a:solidFill>
              </a:rPr>
              <a:t>图示</a:t>
            </a:r>
            <a:endParaRPr lang="zh-CN" altLang="en-US">
              <a:solidFill>
                <a:schemeClr val="bg1"/>
              </a:solidFill>
            </a:endParaRPr>
          </a:p>
        </p:txBody>
      </p:sp>
      <p:pic>
        <p:nvPicPr>
          <p:cNvPr id="5" name="图片 4" descr="捕获"/>
          <p:cNvPicPr>
            <a:picLocks noChangeAspect="1"/>
          </p:cNvPicPr>
          <p:nvPr/>
        </p:nvPicPr>
        <p:blipFill>
          <a:blip r:embed="rId1"/>
          <a:stretch>
            <a:fillRect/>
          </a:stretch>
        </p:blipFill>
        <p:spPr>
          <a:xfrm>
            <a:off x="622300" y="754380"/>
            <a:ext cx="7900035" cy="42519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254873"/>
            <a:ext cx="6858000" cy="1241822"/>
          </a:xfrm>
        </p:spPr>
        <p:txBody>
          <a:bodyPr/>
          <a:p>
            <a:r>
              <a:rPr lang="zh-CN" altLang="en-US">
                <a:solidFill>
                  <a:schemeClr val="bg1"/>
                </a:solidFill>
              </a:rPr>
              <a:t>过多经信道后的图示</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a:off x="615315" y="819785"/>
            <a:ext cx="7913370" cy="4104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anose="020B0603030403020204" pitchFamily="34" charset="0"/>
              </a:rPr>
              <a:t>Part one</a:t>
            </a:r>
            <a:endParaRPr lang="zh-CN" altLang="en-US" sz="3200" dirty="0" smtClean="0">
              <a:solidFill>
                <a:schemeClr val="bg1"/>
              </a:solidFill>
              <a:latin typeface="Myriad Pro Light" panose="020B0603030403020204" pitchFamily="34" charset="0"/>
            </a:endParaRPr>
          </a:p>
        </p:txBody>
      </p:sp>
      <p:sp>
        <p:nvSpPr>
          <p:cNvPr id="5" name="矩形 4"/>
          <p:cNvSpPr/>
          <p:nvPr/>
        </p:nvSpPr>
        <p:spPr>
          <a:xfrm>
            <a:off x="3718560" y="2267991"/>
            <a:ext cx="1706880" cy="460375"/>
          </a:xfrm>
          <a:prstGeom prst="rect">
            <a:avLst/>
          </a:prstGeom>
        </p:spPr>
        <p:txBody>
          <a:bodyPr wrap="none">
            <a:spAutoFit/>
          </a:bodyPr>
          <a:lstStyle/>
          <a:p>
            <a:pPr algn="ctr"/>
            <a:r>
              <a:rPr lang="zh-CN" altLang="en-US" sz="2400" dirty="0">
                <a:solidFill>
                  <a:schemeClr val="bg1"/>
                </a:solidFill>
                <a:latin typeface="Myriad Pro Light" panose="020B0603030403020204" pitchFamily="34" charset="0"/>
              </a:rPr>
              <a:t>大作业要求</a:t>
            </a:r>
            <a:endParaRPr lang="zh-CN" altLang="en-US" sz="2400" dirty="0">
              <a:solidFill>
                <a:schemeClr val="bg1"/>
              </a:solidFill>
              <a:latin typeface="Myriad Pro Light" panose="020B0603030403020204" pitchFamily="34" charset="0"/>
            </a:endParaRPr>
          </a:p>
        </p:txBody>
      </p:sp>
      <p:grpSp>
        <p:nvGrpSpPr>
          <p:cNvPr id="6" name="组合 5"/>
          <p:cNvGrpSpPr/>
          <p:nvPr/>
        </p:nvGrpSpPr>
        <p:grpSpPr>
          <a:xfrm>
            <a:off x="3492500" y="1845310"/>
            <a:ext cx="2159000" cy="653415"/>
            <a:chOff x="3492500" y="1845310"/>
            <a:chExt cx="2159000" cy="653415"/>
          </a:xfrm>
        </p:grpSpPr>
        <p:cxnSp>
          <p:nvCxnSpPr>
            <p:cNvPr id="7" name="肘形连接符 6"/>
            <p:cNvCxnSpPr>
              <a:stCxn id="4" idx="3"/>
              <a:endCxn id="5" idx="3"/>
            </p:cNvCxnSpPr>
            <p:nvPr/>
          </p:nvCxnSpPr>
          <p:spPr>
            <a:xfrm flipH="1">
              <a:off x="5425440" y="1845310"/>
              <a:ext cx="226060" cy="653415"/>
            </a:xfrm>
            <a:prstGeom prst="bentConnector3">
              <a:avLst>
                <a:gd name="adj1" fmla="val -105337"/>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H="1" flipV="1">
              <a:off x="3492500" y="1845310"/>
              <a:ext cx="226060" cy="653415"/>
            </a:xfrm>
            <a:prstGeom prst="bentConnector3">
              <a:avLst>
                <a:gd name="adj1" fmla="val -105337"/>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anose="020B0603030403020204" pitchFamily="34" charset="0"/>
              </a:rPr>
              <a:t>Trust me</a:t>
            </a:r>
            <a:endParaRPr lang="zh-CN" altLang="en-US" sz="1200" dirty="0" smtClean="0">
              <a:solidFill>
                <a:schemeClr val="bg1"/>
              </a:solidFill>
              <a:latin typeface="Myriad Pro Light" panose="020B06030304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601"/>
                                        <p:tgtEl>
                                          <p:spTgt spid="14"/>
                                        </p:tgtEl>
                                      </p:cBhvr>
                                    </p:animEffect>
                                  </p:childTnLst>
                                </p:cTn>
                              </p:par>
                            </p:childTnLst>
                          </p:cTn>
                        </p:par>
                        <p:par>
                          <p:cTn id="33" fill="hold">
                            <p:stCondLst>
                              <p:cond delay="7000"/>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70915" y="336788"/>
            <a:ext cx="6858000" cy="1241822"/>
          </a:xfrm>
        </p:spPr>
        <p:txBody>
          <a:bodyPr/>
          <a:p>
            <a:r>
              <a:rPr lang="zh-CN" altLang="en-US">
                <a:solidFill>
                  <a:schemeClr val="bg1"/>
                </a:solidFill>
                <a:sym typeface="+mn-ea"/>
              </a:rPr>
              <a:t>过多经信道叠加信噪比为</a:t>
            </a:r>
            <a:r>
              <a:rPr lang="en-US" altLang="zh-CN">
                <a:solidFill>
                  <a:schemeClr val="bg1"/>
                </a:solidFill>
                <a:sym typeface="+mn-ea"/>
              </a:rPr>
              <a:t>20dB</a:t>
            </a:r>
            <a:r>
              <a:rPr lang="zh-CN" altLang="en-US">
                <a:solidFill>
                  <a:schemeClr val="bg1"/>
                </a:solidFill>
                <a:sym typeface="+mn-ea"/>
              </a:rPr>
              <a:t>的高斯信道后的图示</a:t>
            </a:r>
            <a:endParaRPr lang="zh-CN" altLang="en-US">
              <a:solidFill>
                <a:schemeClr val="bg1"/>
              </a:solidFill>
            </a:endParaRPr>
          </a:p>
          <a:p>
            <a:endParaRPr lang="zh-CN" altLang="en-US"/>
          </a:p>
        </p:txBody>
      </p:sp>
      <p:pic>
        <p:nvPicPr>
          <p:cNvPr id="5" name="图片 4" descr="捕获"/>
          <p:cNvPicPr>
            <a:picLocks noChangeAspect="1"/>
          </p:cNvPicPr>
          <p:nvPr/>
        </p:nvPicPr>
        <p:blipFill>
          <a:blip r:embed="rId1"/>
          <a:stretch>
            <a:fillRect/>
          </a:stretch>
        </p:blipFill>
        <p:spPr>
          <a:xfrm>
            <a:off x="876935" y="742950"/>
            <a:ext cx="7390130" cy="39065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55675" y="179943"/>
            <a:ext cx="6858000" cy="1241822"/>
          </a:xfrm>
        </p:spPr>
        <p:txBody>
          <a:bodyPr/>
          <a:p>
            <a:r>
              <a:rPr lang="zh-CN" altLang="en-US">
                <a:solidFill>
                  <a:schemeClr val="bg1"/>
                </a:solidFill>
              </a:rPr>
              <a:t>过多经信道</a:t>
            </a:r>
            <a:r>
              <a:rPr lang="en-US" altLang="zh-CN">
                <a:solidFill>
                  <a:schemeClr val="bg1"/>
                </a:solidFill>
              </a:rPr>
              <a:t>QPSK</a:t>
            </a:r>
            <a:r>
              <a:rPr lang="zh-CN" altLang="en-US">
                <a:solidFill>
                  <a:schemeClr val="bg1"/>
                </a:solidFill>
              </a:rPr>
              <a:t>映射图</a:t>
            </a:r>
            <a:endParaRPr lang="zh-CN" altLang="en-US">
              <a:solidFill>
                <a:schemeClr val="bg1"/>
              </a:solidFill>
            </a:endParaRPr>
          </a:p>
        </p:txBody>
      </p:sp>
      <p:pic>
        <p:nvPicPr>
          <p:cNvPr id="4" name="图片 3" descr="捕获"/>
          <p:cNvPicPr>
            <a:picLocks noChangeAspect="1"/>
          </p:cNvPicPr>
          <p:nvPr/>
        </p:nvPicPr>
        <p:blipFill>
          <a:blip r:embed="rId1"/>
          <a:stretch>
            <a:fillRect/>
          </a:stretch>
        </p:blipFill>
        <p:spPr>
          <a:xfrm flipV="1">
            <a:off x="1034415" y="758190"/>
            <a:ext cx="7075170" cy="38036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635873"/>
            <a:ext cx="6858000" cy="1241822"/>
          </a:xfrm>
        </p:spPr>
        <p:txBody>
          <a:bodyPr/>
          <a:p>
            <a:r>
              <a:rPr lang="en-US" altLang="zh-CN"/>
              <a:t>f</a:t>
            </a:r>
            <a:endParaRPr lang="en-US" altLang="zh-CN"/>
          </a:p>
        </p:txBody>
      </p:sp>
      <p:pic>
        <p:nvPicPr>
          <p:cNvPr id="4" name="图片 3" descr="捕获"/>
          <p:cNvPicPr>
            <a:picLocks noChangeAspect="1"/>
          </p:cNvPicPr>
          <p:nvPr/>
        </p:nvPicPr>
        <p:blipFill>
          <a:blip r:embed="rId1"/>
          <a:stretch>
            <a:fillRect/>
          </a:stretch>
        </p:blipFill>
        <p:spPr>
          <a:xfrm>
            <a:off x="885190" y="702945"/>
            <a:ext cx="7374255" cy="4023360"/>
          </a:xfrm>
          <a:prstGeom prst="rect">
            <a:avLst/>
          </a:prstGeom>
        </p:spPr>
      </p:pic>
      <p:sp>
        <p:nvSpPr>
          <p:cNvPr id="5" name="副标题 2"/>
          <p:cNvSpPr>
            <a:spLocks noGrp="1"/>
          </p:cNvSpPr>
          <p:nvPr/>
        </p:nvSpPr>
        <p:spPr>
          <a:xfrm>
            <a:off x="1255395" y="201533"/>
            <a:ext cx="6858000" cy="124182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zh-CN" altLang="en-US">
                <a:solidFill>
                  <a:schemeClr val="bg1"/>
                </a:solidFill>
              </a:rPr>
              <a:t>傅里叶变换</a:t>
            </a:r>
            <a:r>
              <a:rPr lang="zh-CN" altLang="en-US">
                <a:solidFill>
                  <a:schemeClr val="bg1"/>
                </a:solidFill>
              </a:rPr>
              <a:t>图示</a:t>
            </a:r>
            <a:endParaRPr lang="zh-CN" altLang="en-US">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150098"/>
            <a:ext cx="6858000" cy="1241822"/>
          </a:xfrm>
        </p:spPr>
        <p:txBody>
          <a:bodyPr/>
          <a:p>
            <a:r>
              <a:rPr lang="zh-CN" altLang="en-US">
                <a:solidFill>
                  <a:schemeClr val="bg1"/>
                </a:solidFill>
              </a:rPr>
              <a:t>接受序列的</a:t>
            </a:r>
            <a:r>
              <a:rPr lang="en-US" altLang="zh-CN">
                <a:solidFill>
                  <a:schemeClr val="bg1"/>
                </a:solidFill>
              </a:rPr>
              <a:t>QPSK</a:t>
            </a:r>
            <a:r>
              <a:rPr lang="zh-CN" altLang="en-US">
                <a:solidFill>
                  <a:schemeClr val="bg1"/>
                </a:solidFill>
              </a:rPr>
              <a:t>调制图示</a:t>
            </a:r>
            <a:endParaRPr lang="zh-CN" altLang="en-US">
              <a:solidFill>
                <a:schemeClr val="bg1"/>
              </a:solidFill>
            </a:endParaRPr>
          </a:p>
        </p:txBody>
      </p:sp>
      <p:pic>
        <p:nvPicPr>
          <p:cNvPr id="2" name="图片 1" descr="捕获"/>
          <p:cNvPicPr>
            <a:picLocks noChangeAspect="1"/>
          </p:cNvPicPr>
          <p:nvPr/>
        </p:nvPicPr>
        <p:blipFill>
          <a:blip r:embed="rId1"/>
          <a:stretch>
            <a:fillRect/>
          </a:stretch>
        </p:blipFill>
        <p:spPr>
          <a:xfrm>
            <a:off x="788035" y="719455"/>
            <a:ext cx="7567930" cy="4000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246618"/>
            <a:ext cx="6858000" cy="1241822"/>
          </a:xfrm>
        </p:spPr>
        <p:txBody>
          <a:bodyPr/>
          <a:p>
            <a:r>
              <a:rPr lang="zh-CN" altLang="en-US">
                <a:solidFill>
                  <a:schemeClr val="bg1"/>
                </a:solidFill>
              </a:rPr>
              <a:t>经过信道均衡后的</a:t>
            </a:r>
            <a:r>
              <a:rPr lang="en-US" altLang="zh-CN">
                <a:solidFill>
                  <a:schemeClr val="bg1"/>
                </a:solidFill>
              </a:rPr>
              <a:t>QPSK</a:t>
            </a:r>
            <a:r>
              <a:rPr lang="zh-CN" altLang="en-US">
                <a:solidFill>
                  <a:schemeClr val="bg1"/>
                </a:solidFill>
              </a:rPr>
              <a:t>映射图示</a:t>
            </a:r>
            <a:endParaRPr lang="zh-CN" altLang="en-US">
              <a:solidFill>
                <a:schemeClr val="bg1"/>
              </a:solidFill>
            </a:endParaRPr>
          </a:p>
        </p:txBody>
      </p:sp>
      <p:pic>
        <p:nvPicPr>
          <p:cNvPr id="2" name="图片 1" descr="捕获"/>
          <p:cNvPicPr>
            <a:picLocks noChangeAspect="1"/>
          </p:cNvPicPr>
          <p:nvPr/>
        </p:nvPicPr>
        <p:blipFill>
          <a:blip r:embed="rId1"/>
          <a:stretch>
            <a:fillRect/>
          </a:stretch>
        </p:blipFill>
        <p:spPr>
          <a:xfrm>
            <a:off x="521970" y="705485"/>
            <a:ext cx="8100060" cy="43332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083310" y="186928"/>
            <a:ext cx="6858000" cy="1241822"/>
          </a:xfrm>
        </p:spPr>
        <p:txBody>
          <a:bodyPr/>
          <a:p>
            <a:r>
              <a:rPr lang="zh-CN" altLang="en-US">
                <a:solidFill>
                  <a:schemeClr val="bg1"/>
                </a:solidFill>
              </a:rPr>
              <a:t>接收端序列时域频域图</a:t>
            </a:r>
            <a:endParaRPr lang="zh-CN" altLang="en-US">
              <a:solidFill>
                <a:schemeClr val="bg1"/>
              </a:solidFill>
            </a:endParaRPr>
          </a:p>
        </p:txBody>
      </p:sp>
      <p:pic>
        <p:nvPicPr>
          <p:cNvPr id="2" name="图片 1" descr="捕获"/>
          <p:cNvPicPr>
            <a:picLocks noChangeAspect="1"/>
          </p:cNvPicPr>
          <p:nvPr/>
        </p:nvPicPr>
        <p:blipFill>
          <a:blip r:embed="rId1"/>
          <a:stretch>
            <a:fillRect/>
          </a:stretch>
        </p:blipFill>
        <p:spPr>
          <a:xfrm>
            <a:off x="635000" y="598170"/>
            <a:ext cx="7874000" cy="4217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39878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作业要求</a:t>
            </a:r>
            <a:endParaRPr lang="zh-CN" altLang="en-US" sz="2000" dirty="0" smtClean="0">
              <a:solidFill>
                <a:schemeClr val="bg1"/>
              </a:solidFill>
              <a:latin typeface="MyriadSetPro-Semibold" pitchFamily="2" charset="0"/>
            </a:endParaRPr>
          </a:p>
        </p:txBody>
      </p:sp>
      <p:sp>
        <p:nvSpPr>
          <p:cNvPr id="13" name="TextBox 4"/>
          <p:cNvSpPr txBox="1"/>
          <p:nvPr/>
        </p:nvSpPr>
        <p:spPr>
          <a:xfrm>
            <a:off x="504825" y="915670"/>
            <a:ext cx="8168005" cy="4050665"/>
          </a:xfrm>
          <a:prstGeom prst="rect">
            <a:avLst/>
          </a:prstGeom>
          <a:noFill/>
        </p:spPr>
        <p:txBody>
          <a:bodyPr wrap="square" lIns="0" tIns="0" rIns="0" bIns="0" rtlCol="0">
            <a:spAutoFit/>
          </a:bodyPr>
          <a:lstStyle/>
          <a:p>
            <a:pPr algn="just">
              <a:lnSpc>
                <a:spcPct val="150000"/>
              </a:lnSpc>
            </a:pPr>
            <a:r>
              <a:rPr dirty="0">
                <a:solidFill>
                  <a:schemeClr val="bg1"/>
                </a:solidFill>
                <a:latin typeface="微软雅黑" panose="020B0503020204020204" pitchFamily="34" charset="-122"/>
                <a:ea typeface="微软雅黑" panose="020B0503020204020204" pitchFamily="34" charset="-122"/>
              </a:rPr>
              <a:t>使用MATLAB语言仿真实现OFDM基带信号在频率选择性衰落信道条件下的发送与接收。</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实现方法：输入为随机比特流，该比特流经由OFDM调制、仿真信道传输、OFDM解调后输出比特流，根据输入、输出比特流计算不同信噪比条件下的误码率。其中，OFDM调制的子载波间隔为15KHz，循环前缀长度及子载波数目可调，各子载波使用QPSK调制。</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另外，有以下几点限制：</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信道：信号经历3GPP TS36.101，附录B中表2.1-1~表2.1-4和表2.2-1给出的ETU300Hz多径信道，随后叠加一个信噪比可调的AWGN信道。</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能够查看并解释从输入到输出沿路各点信号的时域波形和频域特性图；能够绘制误码率随信噪比变化的曲线。</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设计梳妆或者块状导频并在接收端完成信道估计与补偿。</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提交内容：设计报告、代码，并进行答辩。</a:t>
            </a:r>
            <a:endParaRPr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dirty="0">
                <a:solidFill>
                  <a:schemeClr val="bg1"/>
                </a:solidFill>
                <a:latin typeface="微软雅黑" panose="020B0503020204020204" pitchFamily="34" charset="-122"/>
                <a:ea typeface="微软雅黑" panose="020B0503020204020204" pitchFamily="34" charset="-122"/>
              </a:rPr>
              <a:t>各位同学务必仔细理解仿真程序，答辩时答辩组可能会要求修改一些条件，现场完成对应代码的修改，以便达到对应的执行效果。</a:t>
            </a:r>
            <a:endParaRPr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switch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3000"/>
                            </p:stCondLst>
                            <p:childTnLst>
                              <p:par>
                                <p:cTn id="45" presetID="22" presetClass="entr" presetSubtype="8" fill="hold" grpId="0" nodeType="afterEffect">
                                  <p:stCondLst>
                                    <p:cond delay="0"/>
                                  </p:stCondLst>
                                  <p:iterate type="lt">
                                    <p:tmPct val="30000"/>
                                  </p:iterate>
                                  <p:childTnLst>
                                    <p:set>
                                      <p:cBhvr>
                                        <p:cTn id="46" dur="1" fill="hold">
                                          <p:stCondLst>
                                            <p:cond delay="0"/>
                                          </p:stCondLst>
                                        </p:cTn>
                                        <p:tgtEl>
                                          <p:spTgt spid="13"/>
                                        </p:tgtEl>
                                        <p:attrNameLst>
                                          <p:attrName>style.visibility</p:attrName>
                                        </p:attrNameLst>
                                      </p:cBhvr>
                                      <p:to>
                                        <p:strVal val="visible"/>
                                      </p:to>
                                    </p:set>
                                    <p:animEffect transition="in" filter="wipe(left)">
                                      <p:cBhvr>
                                        <p:cTn id="47" dur="50"/>
                                        <p:tgtEl>
                                          <p:spTgt spid="13"/>
                                        </p:tgtEl>
                                      </p:cBhvr>
                                    </p:animEffect>
                                  </p:childTnLst>
                                </p:cTn>
                              </p:par>
                              <p:par>
                                <p:cTn id="48" presetID="36" presetClass="emph" presetSubtype="0" fill="hold" grpId="1" nodeType="withEffect">
                                  <p:stCondLst>
                                    <p:cond delay="0"/>
                                  </p:stCondLst>
                                  <p:iterate type="lt">
                                    <p:tmPct val="30000"/>
                                  </p:iterate>
                                  <p:childTnLst>
                                    <p:animScale>
                                      <p:cBhvr>
                                        <p:cTn id="49" dur="25" autoRev="1" fill="hold">
                                          <p:stCondLst>
                                            <p:cond delay="0"/>
                                          </p:stCondLst>
                                        </p:cTn>
                                        <p:tgtEl>
                                          <p:spTgt spid="13"/>
                                        </p:tgtEl>
                                      </p:cBhvr>
                                      <p:to x="80000" y="100000"/>
                                    </p:animScale>
                                    <p:anim by="(#ppt_w*0.10)" calcmode="lin" valueType="num">
                                      <p:cBhvr>
                                        <p:cTn id="50" dur="25" autoRev="1" fill="hold">
                                          <p:stCondLst>
                                            <p:cond delay="0"/>
                                          </p:stCondLst>
                                        </p:cTn>
                                        <p:tgtEl>
                                          <p:spTgt spid="13"/>
                                        </p:tgtEl>
                                        <p:attrNameLst>
                                          <p:attrName>ppt_x</p:attrName>
                                        </p:attrNameLst>
                                      </p:cBhvr>
                                    </p:anim>
                                    <p:anim by="(-#ppt_w*0.10)" calcmode="lin" valueType="num">
                                      <p:cBhvr>
                                        <p:cTn id="51" dur="25" autoRev="1" fill="hold">
                                          <p:stCondLst>
                                            <p:cond delay="0"/>
                                          </p:stCondLst>
                                        </p:cTn>
                                        <p:tgtEl>
                                          <p:spTgt spid="13"/>
                                        </p:tgtEl>
                                        <p:attrNameLst>
                                          <p:attrName>ppt_y</p:attrName>
                                        </p:attrNameLst>
                                      </p:cBhvr>
                                    </p:anim>
                                    <p:animRot by="-480000">
                                      <p:cBhvr>
                                        <p:cTn id="52" dur="25"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anose="020B0603030403020204" pitchFamily="34" charset="0"/>
              </a:rPr>
              <a:t>Part Two</a:t>
            </a:r>
            <a:endParaRPr lang="zh-CN" altLang="en-US" sz="3200" dirty="0" smtClean="0">
              <a:solidFill>
                <a:schemeClr val="bg1"/>
              </a:solidFill>
              <a:latin typeface="Myriad Pro Light" panose="020B0603030403020204" pitchFamily="34" charset="0"/>
            </a:endParaRPr>
          </a:p>
        </p:txBody>
      </p:sp>
      <p:sp>
        <p:nvSpPr>
          <p:cNvPr id="5" name="矩形 4"/>
          <p:cNvSpPr/>
          <p:nvPr/>
        </p:nvSpPr>
        <p:spPr>
          <a:xfrm>
            <a:off x="3760788" y="2267991"/>
            <a:ext cx="1622425" cy="460375"/>
          </a:xfrm>
          <a:prstGeom prst="rect">
            <a:avLst/>
          </a:prstGeom>
        </p:spPr>
        <p:txBody>
          <a:bodyPr wrap="none">
            <a:spAutoFit/>
          </a:bodyPr>
          <a:lstStyle/>
          <a:p>
            <a:pPr algn="ctr"/>
            <a:r>
              <a:rPr lang="en-US" altLang="zh-CN" sz="2400" dirty="0" smtClean="0">
                <a:solidFill>
                  <a:srgbClr val="FFFFFF"/>
                </a:solidFill>
                <a:latin typeface="Myriad Pro Light" panose="020B0603030403020204" pitchFamily="34" charset="0"/>
              </a:rPr>
              <a:t>OFDM</a:t>
            </a:r>
            <a:r>
              <a:rPr lang="zh-CN" altLang="en-US" sz="2400" dirty="0" smtClean="0">
                <a:solidFill>
                  <a:srgbClr val="FFFFFF"/>
                </a:solidFill>
                <a:latin typeface="Myriad Pro Light" panose="020B0603030403020204" pitchFamily="34" charset="0"/>
              </a:rPr>
              <a:t>原理</a:t>
            </a:r>
            <a:endParaRPr lang="zh-CN" altLang="en-US" sz="2400" dirty="0" smtClean="0">
              <a:solidFill>
                <a:srgbClr val="FFFFFF"/>
              </a:solidFill>
              <a:latin typeface="Myriad Pro Light" panose="020B0603030403020204" pitchFamily="34" charset="0"/>
            </a:endParaRPr>
          </a:p>
        </p:txBody>
      </p:sp>
      <p:grpSp>
        <p:nvGrpSpPr>
          <p:cNvPr id="6" name="组合 5"/>
          <p:cNvGrpSpPr/>
          <p:nvPr/>
        </p:nvGrpSpPr>
        <p:grpSpPr>
          <a:xfrm>
            <a:off x="3492500" y="1845310"/>
            <a:ext cx="2159000" cy="653415"/>
            <a:chOff x="3492500" y="1845310"/>
            <a:chExt cx="2159000" cy="653415"/>
          </a:xfrm>
        </p:grpSpPr>
        <p:cxnSp>
          <p:nvCxnSpPr>
            <p:cNvPr id="7" name="肘形连接符 6"/>
            <p:cNvCxnSpPr>
              <a:stCxn id="4" idx="3"/>
              <a:endCxn id="5" idx="3"/>
            </p:cNvCxnSpPr>
            <p:nvPr/>
          </p:nvCxnSpPr>
          <p:spPr>
            <a:xfrm flipH="1">
              <a:off x="5383530" y="1845310"/>
              <a:ext cx="267970" cy="653415"/>
            </a:xfrm>
            <a:prstGeom prst="bentConnector3">
              <a:avLst>
                <a:gd name="adj1" fmla="val -8886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H="1" flipV="1">
              <a:off x="3492500" y="1845310"/>
              <a:ext cx="268605" cy="653415"/>
            </a:xfrm>
            <a:prstGeom prst="bentConnector3">
              <a:avLst>
                <a:gd name="adj1" fmla="val -88652"/>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anose="020B0603030403020204" pitchFamily="34" charset="0"/>
              </a:rPr>
              <a:t>Trust me</a:t>
            </a:r>
            <a:endParaRPr lang="zh-CN" altLang="en-US" sz="1200" dirty="0" smtClean="0">
              <a:solidFill>
                <a:schemeClr val="bg1"/>
              </a:solidFill>
              <a:latin typeface="Myriad Pro Light" panose="020B06030304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50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60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398780"/>
          </a:xfrm>
          <a:prstGeom prst="rect">
            <a:avLst/>
          </a:prstGeom>
          <a:noFill/>
        </p:spPr>
        <p:txBody>
          <a:bodyPr wrap="square" rtlCol="0">
            <a:spAutoFit/>
          </a:bodyPr>
          <a:lstStyle/>
          <a:p>
            <a:pPr algn="ctr"/>
            <a:r>
              <a:rPr lang="en-US" altLang="zh-CN" sz="2000" dirty="0" smtClean="0">
                <a:solidFill>
                  <a:schemeClr val="bg1"/>
                </a:solidFill>
                <a:latin typeface="MyriadSetPro-Semibold" pitchFamily="2" charset="0"/>
              </a:rPr>
              <a:t>OFDM</a:t>
            </a:r>
            <a:r>
              <a:rPr lang="zh-CN" altLang="en-US" sz="2000" dirty="0" smtClean="0">
                <a:solidFill>
                  <a:schemeClr val="bg1"/>
                </a:solidFill>
                <a:latin typeface="MyriadSetPro-Semibold" pitchFamily="2" charset="0"/>
              </a:rPr>
              <a:t>百度百科</a:t>
            </a:r>
            <a:endParaRPr lang="zh-CN" altLang="en-US" sz="2000" dirty="0" smtClean="0">
              <a:solidFill>
                <a:schemeClr val="bg1"/>
              </a:solidFill>
              <a:latin typeface="MyriadSetPro-Semibold" pitchFamily="2" charset="0"/>
            </a:endParaRPr>
          </a:p>
        </p:txBody>
      </p:sp>
      <p:sp>
        <p:nvSpPr>
          <p:cNvPr id="15" name="矩形 6"/>
          <p:cNvSpPr/>
          <p:nvPr/>
        </p:nvSpPr>
        <p:spPr>
          <a:xfrm>
            <a:off x="423545" y="862330"/>
            <a:ext cx="8520430" cy="2527935"/>
          </a:xfrm>
          <a:prstGeom prst="rect">
            <a:avLst/>
          </a:prstGeom>
          <a:noFill/>
          <a:ln w="9525">
            <a:noFill/>
          </a:ln>
        </p:spPr>
        <p:txBody>
          <a:bodyPr wrap="squar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OFDM(Orthogonal Frequency Division Multiplexing)即正交频分复用技术，实际上OFDM是MCM(Multi Carrier Modulation)，</a:t>
            </a:r>
            <a:r>
              <a:rPr lang="zh-CN" altLang="en-US" sz="1100" b="1" i="1" u="sng"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多载波调制</a:t>
            </a: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的一种。</a:t>
            </a:r>
            <a:endPar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OFDM技术由MCM（Multi-Carrier Modulation，多载波调制）发展而来。OFDM技术是多载波传输方案的实现方式之一，它的调制和解调是分别基于</a:t>
            </a:r>
            <a:r>
              <a:rPr lang="zh-CN" altLang="en-US" sz="1100" b="1" i="1" u="sng"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IFFT</a:t>
            </a: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和</a:t>
            </a:r>
            <a:r>
              <a:rPr lang="zh-CN" altLang="en-US" sz="1100" b="1" i="1" u="sng"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FFT</a:t>
            </a: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来实现的，是实现复杂度最低、应用最广的一种多载波传输方案。</a:t>
            </a:r>
            <a:endPar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在通信系统中，信道所能提供的带宽通常比传送一路信号所需的带宽要宽得多。如果一个信道只传送一路信号是非常浪费的，为了能够充分利用信道的带宽，就可以采用频分复用的方法。</a:t>
            </a:r>
            <a:endPar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OFDM主要思想是：将信道分成若干正交子信道，将高速数据信号转换成并行的低速子数据流，调制到在每个子信道上进行传输。正交信号可以通过在接收端采用相关技术来分开，这样可以减少子信道之间的相互干扰(ISI) 。每个子信道上的信号带宽小于信道的相关带宽，因此每个子信道上可以看成平坦性衰落，从而可以消除码间串扰，而且由于每个子信道的带宽仅仅是原信道带宽的一小部分，信道均衡变得相对容易。</a:t>
            </a:r>
            <a:endPar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500" fill="hold"/>
                                        <p:tgtEl>
                                          <p:spTgt spid="15"/>
                                        </p:tgtEl>
                                        <p:attrNameLst>
                                          <p:attrName>ppt_x</p:attrName>
                                        </p:attrNameLst>
                                      </p:cBhvr>
                                      <p:tavLst>
                                        <p:tav tm="0">
                                          <p:val>
                                            <p:strVal val="#ppt_x"/>
                                          </p:val>
                                        </p:tav>
                                        <p:tav tm="100000">
                                          <p:val>
                                            <p:strVal val="#ppt_x"/>
                                          </p:val>
                                        </p:tav>
                                      </p:tavLst>
                                    </p:anim>
                                    <p:anim calcmode="lin" valueType="num">
                                      <p:cBhvr additive="base">
                                        <p:cTn id="4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1453154" y="2652759"/>
            <a:ext cx="623769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249742" y="1761660"/>
            <a:ext cx="457080" cy="972108"/>
            <a:chOff x="2998862" y="2348880"/>
            <a:chExt cx="609440" cy="1296144"/>
          </a:xfrm>
          <a:solidFill>
            <a:schemeClr val="bg1"/>
          </a:solidFill>
        </p:grpSpPr>
        <p:sp>
          <p:nvSpPr>
            <p:cNvPr id="12" name="椭圆 11"/>
            <p:cNvSpPr/>
            <p:nvPr/>
          </p:nvSpPr>
          <p:spPr>
            <a:xfrm>
              <a:off x="299886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3" name="任意多边形 12"/>
            <p:cNvSpPr/>
            <p:nvPr/>
          </p:nvSpPr>
          <p:spPr>
            <a:xfrm>
              <a:off x="3103899"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14" name="组合 13"/>
          <p:cNvGrpSpPr/>
          <p:nvPr/>
        </p:nvGrpSpPr>
        <p:grpSpPr>
          <a:xfrm>
            <a:off x="2789802" y="2571750"/>
            <a:ext cx="456758" cy="967973"/>
            <a:chOff x="3718942" y="3429000"/>
            <a:chExt cx="609010" cy="1290630"/>
          </a:xfrm>
          <a:solidFill>
            <a:schemeClr val="bg1"/>
          </a:solidFill>
        </p:grpSpPr>
        <p:sp>
          <p:nvSpPr>
            <p:cNvPr id="15" name="椭圆 14"/>
            <p:cNvSpPr/>
            <p:nvPr/>
          </p:nvSpPr>
          <p:spPr>
            <a:xfrm>
              <a:off x="371894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6" name="任意多边形 15"/>
            <p:cNvSpPr/>
            <p:nvPr/>
          </p:nvSpPr>
          <p:spPr>
            <a:xfrm flipV="1">
              <a:off x="382354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17" name="组合 16"/>
          <p:cNvGrpSpPr/>
          <p:nvPr/>
        </p:nvGrpSpPr>
        <p:grpSpPr>
          <a:xfrm>
            <a:off x="3707904" y="1761660"/>
            <a:ext cx="468224" cy="972108"/>
            <a:chOff x="4943078" y="2348880"/>
            <a:chExt cx="624298" cy="1296144"/>
          </a:xfrm>
          <a:solidFill>
            <a:schemeClr val="bg1"/>
          </a:solidFill>
        </p:grpSpPr>
        <p:sp>
          <p:nvSpPr>
            <p:cNvPr id="18" name="椭圆 17"/>
            <p:cNvSpPr/>
            <p:nvPr/>
          </p:nvSpPr>
          <p:spPr>
            <a:xfrm>
              <a:off x="494307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19" name="任意多边形 18"/>
            <p:cNvSpPr/>
            <p:nvPr/>
          </p:nvSpPr>
          <p:spPr>
            <a:xfrm>
              <a:off x="5062973"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20" name="组合 19"/>
          <p:cNvGrpSpPr/>
          <p:nvPr/>
        </p:nvGrpSpPr>
        <p:grpSpPr>
          <a:xfrm>
            <a:off x="4490991" y="2571750"/>
            <a:ext cx="468224" cy="967973"/>
            <a:chOff x="5987194" y="3429000"/>
            <a:chExt cx="624298" cy="1290630"/>
          </a:xfrm>
          <a:solidFill>
            <a:schemeClr val="bg1"/>
          </a:solidFill>
        </p:grpSpPr>
        <p:sp>
          <p:nvSpPr>
            <p:cNvPr id="21" name="椭圆 20"/>
            <p:cNvSpPr/>
            <p:nvPr/>
          </p:nvSpPr>
          <p:spPr>
            <a:xfrm>
              <a:off x="5987194"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2" name="任意多边形 21"/>
            <p:cNvSpPr/>
            <p:nvPr/>
          </p:nvSpPr>
          <p:spPr>
            <a:xfrm flipV="1">
              <a:off x="610708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23" name="组合 22"/>
          <p:cNvGrpSpPr/>
          <p:nvPr/>
        </p:nvGrpSpPr>
        <p:grpSpPr>
          <a:xfrm>
            <a:off x="6354198" y="2571750"/>
            <a:ext cx="468224" cy="967973"/>
            <a:chOff x="8471470" y="3429000"/>
            <a:chExt cx="624298" cy="1290630"/>
          </a:xfrm>
          <a:solidFill>
            <a:schemeClr val="bg1"/>
          </a:solidFill>
        </p:grpSpPr>
        <p:sp>
          <p:nvSpPr>
            <p:cNvPr id="24" name="椭圆 23"/>
            <p:cNvSpPr/>
            <p:nvPr/>
          </p:nvSpPr>
          <p:spPr>
            <a:xfrm>
              <a:off x="8471470"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5" name="任意多边形 24"/>
            <p:cNvSpPr/>
            <p:nvPr/>
          </p:nvSpPr>
          <p:spPr>
            <a:xfrm flipV="1">
              <a:off x="8591365"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26" name="组合 25"/>
          <p:cNvGrpSpPr/>
          <p:nvPr/>
        </p:nvGrpSpPr>
        <p:grpSpPr>
          <a:xfrm>
            <a:off x="5745249" y="1761660"/>
            <a:ext cx="442717" cy="972108"/>
            <a:chOff x="7659538" y="2348880"/>
            <a:chExt cx="590289" cy="1296144"/>
          </a:xfrm>
          <a:solidFill>
            <a:schemeClr val="bg1"/>
          </a:solidFill>
        </p:grpSpPr>
        <p:sp>
          <p:nvSpPr>
            <p:cNvPr id="27" name="椭圆 26"/>
            <p:cNvSpPr/>
            <p:nvPr/>
          </p:nvSpPr>
          <p:spPr>
            <a:xfrm>
              <a:off x="765953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28" name="任意多边形 27"/>
            <p:cNvSpPr/>
            <p:nvPr/>
          </p:nvSpPr>
          <p:spPr>
            <a:xfrm>
              <a:off x="7745424"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1" fmla="*/ 15927 w 511653"/>
                <a:gd name="connsiteY0-2" fmla="*/ 1158240 h 1158240"/>
                <a:gd name="connsiteX1-3" fmla="*/ 74347 w 511653"/>
                <a:gd name="connsiteY1-4" fmla="*/ 525780 h 1158240"/>
                <a:gd name="connsiteX2-5" fmla="*/ 457887 w 511653"/>
                <a:gd name="connsiteY2-6" fmla="*/ 449580 h 1158240"/>
                <a:gd name="connsiteX3-7" fmla="*/ 495987 w 511653"/>
                <a:gd name="connsiteY3-8" fmla="*/ 0 h 1158240"/>
                <a:gd name="connsiteX0-9" fmla="*/ 15927 w 511653"/>
                <a:gd name="connsiteY0-10" fmla="*/ 1158240 h 1158240"/>
                <a:gd name="connsiteX1-11" fmla="*/ 74347 w 511653"/>
                <a:gd name="connsiteY1-12" fmla="*/ 525780 h 1158240"/>
                <a:gd name="connsiteX2-13" fmla="*/ 457887 w 511653"/>
                <a:gd name="connsiteY2-14" fmla="*/ 449580 h 1158240"/>
                <a:gd name="connsiteX3-15" fmla="*/ 495987 w 511653"/>
                <a:gd name="connsiteY3-16" fmla="*/ 0 h 1158240"/>
                <a:gd name="connsiteX0-17" fmla="*/ 796 w 496522"/>
                <a:gd name="connsiteY0-18" fmla="*/ 1158240 h 1158240"/>
                <a:gd name="connsiteX1-19" fmla="*/ 5876 w 496522"/>
                <a:gd name="connsiteY1-20" fmla="*/ 661670 h 1158240"/>
                <a:gd name="connsiteX2-21" fmla="*/ 59216 w 496522"/>
                <a:gd name="connsiteY2-22" fmla="*/ 525780 h 1158240"/>
                <a:gd name="connsiteX3-23" fmla="*/ 442756 w 496522"/>
                <a:gd name="connsiteY3-24" fmla="*/ 449580 h 1158240"/>
                <a:gd name="connsiteX4" fmla="*/ 480856 w 496522"/>
                <a:gd name="connsiteY4" fmla="*/ 0 h 1158240"/>
                <a:gd name="connsiteX0-25" fmla="*/ 796 w 496522"/>
                <a:gd name="connsiteY0-26" fmla="*/ 1158240 h 1158240"/>
                <a:gd name="connsiteX1-27" fmla="*/ 5876 w 496522"/>
                <a:gd name="connsiteY1-28" fmla="*/ 661670 h 1158240"/>
                <a:gd name="connsiteX2-29" fmla="*/ 59216 w 496522"/>
                <a:gd name="connsiteY2-30" fmla="*/ 525780 h 1158240"/>
                <a:gd name="connsiteX3-31" fmla="*/ 442756 w 496522"/>
                <a:gd name="connsiteY3-32" fmla="*/ 449580 h 1158240"/>
                <a:gd name="connsiteX4-33" fmla="*/ 480856 w 496522"/>
                <a:gd name="connsiteY4-34" fmla="*/ 0 h 1158240"/>
                <a:gd name="connsiteX0-35" fmla="*/ 4327 w 497573"/>
                <a:gd name="connsiteY0-36" fmla="*/ 1158240 h 1158240"/>
                <a:gd name="connsiteX1-37" fmla="*/ 9407 w 497573"/>
                <a:gd name="connsiteY1-38" fmla="*/ 661670 h 1158240"/>
                <a:gd name="connsiteX2-39" fmla="*/ 113547 w 497573"/>
                <a:gd name="connsiteY2-40" fmla="*/ 525780 h 1158240"/>
                <a:gd name="connsiteX3-41" fmla="*/ 446287 w 497573"/>
                <a:gd name="connsiteY3-42" fmla="*/ 449580 h 1158240"/>
                <a:gd name="connsiteX4-43" fmla="*/ 484387 w 497573"/>
                <a:gd name="connsiteY4-44" fmla="*/ 0 h 1158240"/>
                <a:gd name="connsiteX0-45" fmla="*/ 4327 w 497573"/>
                <a:gd name="connsiteY0-46" fmla="*/ 1158240 h 1158240"/>
                <a:gd name="connsiteX1-47" fmla="*/ 9407 w 497573"/>
                <a:gd name="connsiteY1-48" fmla="*/ 661670 h 1158240"/>
                <a:gd name="connsiteX2-49" fmla="*/ 113547 w 497573"/>
                <a:gd name="connsiteY2-50" fmla="*/ 525780 h 1158240"/>
                <a:gd name="connsiteX3-51" fmla="*/ 446287 w 497573"/>
                <a:gd name="connsiteY3-52" fmla="*/ 449580 h 1158240"/>
                <a:gd name="connsiteX4-53" fmla="*/ 484387 w 497573"/>
                <a:gd name="connsiteY4-54" fmla="*/ 0 h 1158240"/>
                <a:gd name="connsiteX0-55" fmla="*/ 4327 w 497573"/>
                <a:gd name="connsiteY0-56" fmla="*/ 1158240 h 1158240"/>
                <a:gd name="connsiteX1-57" fmla="*/ 9407 w 497573"/>
                <a:gd name="connsiteY1-58" fmla="*/ 661670 h 1158240"/>
                <a:gd name="connsiteX2-59" fmla="*/ 113547 w 497573"/>
                <a:gd name="connsiteY2-60" fmla="*/ 525780 h 1158240"/>
                <a:gd name="connsiteX3-61" fmla="*/ 446287 w 497573"/>
                <a:gd name="connsiteY3-62" fmla="*/ 449580 h 1158240"/>
                <a:gd name="connsiteX4-63" fmla="*/ 484387 w 497573"/>
                <a:gd name="connsiteY4-64" fmla="*/ 0 h 1158240"/>
                <a:gd name="connsiteX0-65" fmla="*/ 4327 w 497573"/>
                <a:gd name="connsiteY0-66" fmla="*/ 1158240 h 1158240"/>
                <a:gd name="connsiteX1-67" fmla="*/ 9407 w 497573"/>
                <a:gd name="connsiteY1-68" fmla="*/ 661670 h 1158240"/>
                <a:gd name="connsiteX2-69" fmla="*/ 113547 w 497573"/>
                <a:gd name="connsiteY2-70" fmla="*/ 525780 h 1158240"/>
                <a:gd name="connsiteX3-71" fmla="*/ 446287 w 497573"/>
                <a:gd name="connsiteY3-72" fmla="*/ 449580 h 1158240"/>
                <a:gd name="connsiteX4-73" fmla="*/ 484387 w 497573"/>
                <a:gd name="connsiteY4-74" fmla="*/ 0 h 1158240"/>
                <a:gd name="connsiteX0-75" fmla="*/ 4327 w 497573"/>
                <a:gd name="connsiteY0-76" fmla="*/ 1158240 h 1158240"/>
                <a:gd name="connsiteX1-77" fmla="*/ 9407 w 497573"/>
                <a:gd name="connsiteY1-78" fmla="*/ 661670 h 1158240"/>
                <a:gd name="connsiteX2-79" fmla="*/ 113547 w 497573"/>
                <a:gd name="connsiteY2-80" fmla="*/ 525780 h 1158240"/>
                <a:gd name="connsiteX3-81" fmla="*/ 446287 w 497573"/>
                <a:gd name="connsiteY3-82" fmla="*/ 449580 h 1158240"/>
                <a:gd name="connsiteX4-83" fmla="*/ 484387 w 497573"/>
                <a:gd name="connsiteY4-84" fmla="*/ 0 h 1158240"/>
                <a:gd name="connsiteX0-85" fmla="*/ 4327 w 497573"/>
                <a:gd name="connsiteY0-86" fmla="*/ 1158240 h 1158240"/>
                <a:gd name="connsiteX1-87" fmla="*/ 9407 w 497573"/>
                <a:gd name="connsiteY1-88" fmla="*/ 661670 h 1158240"/>
                <a:gd name="connsiteX2-89" fmla="*/ 113547 w 497573"/>
                <a:gd name="connsiteY2-90" fmla="*/ 525780 h 1158240"/>
                <a:gd name="connsiteX3-91" fmla="*/ 446287 w 497573"/>
                <a:gd name="connsiteY3-92" fmla="*/ 449580 h 1158240"/>
                <a:gd name="connsiteX4-93" fmla="*/ 484387 w 497573"/>
                <a:gd name="connsiteY4-94" fmla="*/ 0 h 1158240"/>
                <a:gd name="connsiteX0-95" fmla="*/ 1638 w 494884"/>
                <a:gd name="connsiteY0-96" fmla="*/ 1158240 h 1158240"/>
                <a:gd name="connsiteX1-97" fmla="*/ 6718 w 494884"/>
                <a:gd name="connsiteY1-98" fmla="*/ 661670 h 1158240"/>
                <a:gd name="connsiteX2-99" fmla="*/ 110858 w 494884"/>
                <a:gd name="connsiteY2-100" fmla="*/ 525780 h 1158240"/>
                <a:gd name="connsiteX3-101" fmla="*/ 443598 w 494884"/>
                <a:gd name="connsiteY3-102" fmla="*/ 449580 h 1158240"/>
                <a:gd name="connsiteX4-103" fmla="*/ 481698 w 494884"/>
                <a:gd name="connsiteY4-104" fmla="*/ 0 h 1158240"/>
                <a:gd name="connsiteX0-105" fmla="*/ 17011 w 510257"/>
                <a:gd name="connsiteY0-106" fmla="*/ 1158240 h 1158240"/>
                <a:gd name="connsiteX1-107" fmla="*/ 3041 w 510257"/>
                <a:gd name="connsiteY1-108" fmla="*/ 675957 h 1158240"/>
                <a:gd name="connsiteX2-109" fmla="*/ 126231 w 510257"/>
                <a:gd name="connsiteY2-110" fmla="*/ 525780 h 1158240"/>
                <a:gd name="connsiteX3-111" fmla="*/ 458971 w 510257"/>
                <a:gd name="connsiteY3-112" fmla="*/ 449580 h 1158240"/>
                <a:gd name="connsiteX4-113" fmla="*/ 497071 w 510257"/>
                <a:gd name="connsiteY4-114" fmla="*/ 0 h 1158240"/>
                <a:gd name="connsiteX0-115" fmla="*/ 15386 w 508632"/>
                <a:gd name="connsiteY0-116" fmla="*/ 1158240 h 1158240"/>
                <a:gd name="connsiteX1-117" fmla="*/ 1416 w 508632"/>
                <a:gd name="connsiteY1-118" fmla="*/ 675957 h 1158240"/>
                <a:gd name="connsiteX2-119" fmla="*/ 124606 w 508632"/>
                <a:gd name="connsiteY2-120" fmla="*/ 525780 h 1158240"/>
                <a:gd name="connsiteX3-121" fmla="*/ 457346 w 508632"/>
                <a:gd name="connsiteY3-122" fmla="*/ 449580 h 1158240"/>
                <a:gd name="connsiteX4-123" fmla="*/ 495446 w 508632"/>
                <a:gd name="connsiteY4-124" fmla="*/ 0 h 1158240"/>
                <a:gd name="connsiteX0-125" fmla="*/ 15386 w 508632"/>
                <a:gd name="connsiteY0-126" fmla="*/ 1158240 h 1158240"/>
                <a:gd name="connsiteX1-127" fmla="*/ 1416 w 508632"/>
                <a:gd name="connsiteY1-128" fmla="*/ 675957 h 1158240"/>
                <a:gd name="connsiteX2-129" fmla="*/ 124606 w 508632"/>
                <a:gd name="connsiteY2-130" fmla="*/ 525780 h 1158240"/>
                <a:gd name="connsiteX3-131" fmla="*/ 457346 w 508632"/>
                <a:gd name="connsiteY3-132" fmla="*/ 449580 h 1158240"/>
                <a:gd name="connsiteX4-133" fmla="*/ 495446 w 508632"/>
                <a:gd name="connsiteY4-134" fmla="*/ 0 h 1158240"/>
                <a:gd name="connsiteX0-135" fmla="*/ 15386 w 508632"/>
                <a:gd name="connsiteY0-136" fmla="*/ 1158240 h 1158240"/>
                <a:gd name="connsiteX1-137" fmla="*/ 1416 w 508632"/>
                <a:gd name="connsiteY1-138" fmla="*/ 675957 h 1158240"/>
                <a:gd name="connsiteX2-139" fmla="*/ 124606 w 508632"/>
                <a:gd name="connsiteY2-140" fmla="*/ 525780 h 1158240"/>
                <a:gd name="connsiteX3-141" fmla="*/ 457346 w 508632"/>
                <a:gd name="connsiteY3-142" fmla="*/ 449580 h 1158240"/>
                <a:gd name="connsiteX4-143" fmla="*/ 495446 w 508632"/>
                <a:gd name="connsiteY4-144" fmla="*/ 0 h 1158240"/>
                <a:gd name="connsiteX0-145" fmla="*/ 15664 w 513673"/>
                <a:gd name="connsiteY0-146" fmla="*/ 1158240 h 1158240"/>
                <a:gd name="connsiteX1-147" fmla="*/ 6457 w 513673"/>
                <a:gd name="connsiteY1-148" fmla="*/ 675957 h 1158240"/>
                <a:gd name="connsiteX2-149" fmla="*/ 129647 w 513673"/>
                <a:gd name="connsiteY2-150" fmla="*/ 525780 h 1158240"/>
                <a:gd name="connsiteX3-151" fmla="*/ 462387 w 513673"/>
                <a:gd name="connsiteY3-152" fmla="*/ 449580 h 1158240"/>
                <a:gd name="connsiteX4-153" fmla="*/ 500487 w 513673"/>
                <a:gd name="connsiteY4-154" fmla="*/ 0 h 1158240"/>
                <a:gd name="connsiteX0-155" fmla="*/ 17239 w 515248"/>
                <a:gd name="connsiteY0-156" fmla="*/ 1158240 h 1158240"/>
                <a:gd name="connsiteX1-157" fmla="*/ 8032 w 515248"/>
                <a:gd name="connsiteY1-158" fmla="*/ 675957 h 1158240"/>
                <a:gd name="connsiteX2-159" fmla="*/ 131222 w 515248"/>
                <a:gd name="connsiteY2-160" fmla="*/ 525780 h 1158240"/>
                <a:gd name="connsiteX3-161" fmla="*/ 463962 w 515248"/>
                <a:gd name="connsiteY3-162" fmla="*/ 449580 h 1158240"/>
                <a:gd name="connsiteX4-163" fmla="*/ 502062 w 515248"/>
                <a:gd name="connsiteY4-164" fmla="*/ 0 h 1158240"/>
                <a:gd name="connsiteX0-165" fmla="*/ 17239 w 515248"/>
                <a:gd name="connsiteY0-166" fmla="*/ 1158240 h 1158240"/>
                <a:gd name="connsiteX1-167" fmla="*/ 8032 w 515248"/>
                <a:gd name="connsiteY1-168" fmla="*/ 675957 h 1158240"/>
                <a:gd name="connsiteX2-169" fmla="*/ 131222 w 515248"/>
                <a:gd name="connsiteY2-170" fmla="*/ 525780 h 1158240"/>
                <a:gd name="connsiteX3-171" fmla="*/ 463962 w 515248"/>
                <a:gd name="connsiteY3-172" fmla="*/ 449580 h 1158240"/>
                <a:gd name="connsiteX4-173" fmla="*/ 502062 w 515248"/>
                <a:gd name="connsiteY4-174" fmla="*/ 0 h 1158240"/>
                <a:gd name="connsiteX0-175" fmla="*/ 10978 w 508987"/>
                <a:gd name="connsiteY0-176" fmla="*/ 1158240 h 1158240"/>
                <a:gd name="connsiteX1-177" fmla="*/ 1771 w 508987"/>
                <a:gd name="connsiteY1-178" fmla="*/ 675957 h 1158240"/>
                <a:gd name="connsiteX2-179" fmla="*/ 124961 w 508987"/>
                <a:gd name="connsiteY2-180" fmla="*/ 525780 h 1158240"/>
                <a:gd name="connsiteX3-181" fmla="*/ 457701 w 508987"/>
                <a:gd name="connsiteY3-182" fmla="*/ 449580 h 1158240"/>
                <a:gd name="connsiteX4-183" fmla="*/ 495801 w 508987"/>
                <a:gd name="connsiteY4-184" fmla="*/ 0 h 1158240"/>
                <a:gd name="connsiteX0-185" fmla="*/ 3620 w 501629"/>
                <a:gd name="connsiteY0-186" fmla="*/ 1158240 h 1158240"/>
                <a:gd name="connsiteX1-187" fmla="*/ 8700 w 501629"/>
                <a:gd name="connsiteY1-188" fmla="*/ 675957 h 1158240"/>
                <a:gd name="connsiteX2-189" fmla="*/ 117603 w 501629"/>
                <a:gd name="connsiteY2-190" fmla="*/ 525780 h 1158240"/>
                <a:gd name="connsiteX3-191" fmla="*/ 450343 w 501629"/>
                <a:gd name="connsiteY3-192" fmla="*/ 449580 h 1158240"/>
                <a:gd name="connsiteX4-193" fmla="*/ 488443 w 501629"/>
                <a:gd name="connsiteY4-194" fmla="*/ 0 h 1158240"/>
                <a:gd name="connsiteX0-195" fmla="*/ 7415 w 505424"/>
                <a:gd name="connsiteY0-196" fmla="*/ 1158240 h 1158240"/>
                <a:gd name="connsiteX1-197" fmla="*/ 2970 w 505424"/>
                <a:gd name="connsiteY1-198" fmla="*/ 680719 h 1158240"/>
                <a:gd name="connsiteX2-199" fmla="*/ 121398 w 505424"/>
                <a:gd name="connsiteY2-200" fmla="*/ 525780 h 1158240"/>
                <a:gd name="connsiteX3-201" fmla="*/ 454138 w 505424"/>
                <a:gd name="connsiteY3-202" fmla="*/ 449580 h 1158240"/>
                <a:gd name="connsiteX4-203" fmla="*/ 492238 w 505424"/>
                <a:gd name="connsiteY4-204" fmla="*/ 0 h 1158240"/>
                <a:gd name="connsiteX0-205" fmla="*/ 7415 w 505424"/>
                <a:gd name="connsiteY0-206" fmla="*/ 1158240 h 1158240"/>
                <a:gd name="connsiteX1-207" fmla="*/ 2970 w 505424"/>
                <a:gd name="connsiteY1-208" fmla="*/ 680719 h 1158240"/>
                <a:gd name="connsiteX2-209" fmla="*/ 121398 w 505424"/>
                <a:gd name="connsiteY2-210" fmla="*/ 525780 h 1158240"/>
                <a:gd name="connsiteX3-211" fmla="*/ 454138 w 505424"/>
                <a:gd name="connsiteY3-212" fmla="*/ 449580 h 1158240"/>
                <a:gd name="connsiteX4-213" fmla="*/ 492238 w 505424"/>
                <a:gd name="connsiteY4-214" fmla="*/ 0 h 1158240"/>
                <a:gd name="connsiteX0-215" fmla="*/ 7415 w 518817"/>
                <a:gd name="connsiteY0-216" fmla="*/ 1158240 h 1158240"/>
                <a:gd name="connsiteX1-217" fmla="*/ 2970 w 518817"/>
                <a:gd name="connsiteY1-218" fmla="*/ 680719 h 1158240"/>
                <a:gd name="connsiteX2-219" fmla="*/ 121398 w 518817"/>
                <a:gd name="connsiteY2-220" fmla="*/ 525780 h 1158240"/>
                <a:gd name="connsiteX3-221" fmla="*/ 482713 w 518817"/>
                <a:gd name="connsiteY3-222" fmla="*/ 487680 h 1158240"/>
                <a:gd name="connsiteX4-223" fmla="*/ 492238 w 518817"/>
                <a:gd name="connsiteY4-224" fmla="*/ 0 h 1158240"/>
                <a:gd name="connsiteX0-225" fmla="*/ 7415 w 518817"/>
                <a:gd name="connsiteY0-226" fmla="*/ 1158240 h 1158240"/>
                <a:gd name="connsiteX1-227" fmla="*/ 2970 w 518817"/>
                <a:gd name="connsiteY1-228" fmla="*/ 680719 h 1158240"/>
                <a:gd name="connsiteX2-229" fmla="*/ 121398 w 518817"/>
                <a:gd name="connsiteY2-230" fmla="*/ 525780 h 1158240"/>
                <a:gd name="connsiteX3-231" fmla="*/ 482713 w 518817"/>
                <a:gd name="connsiteY3-232" fmla="*/ 473392 h 1158240"/>
                <a:gd name="connsiteX4-233" fmla="*/ 492238 w 518817"/>
                <a:gd name="connsiteY4-234" fmla="*/ 0 h 1158240"/>
                <a:gd name="connsiteX0-235" fmla="*/ 7415 w 513005"/>
                <a:gd name="connsiteY0-236" fmla="*/ 1158240 h 1158240"/>
                <a:gd name="connsiteX1-237" fmla="*/ 2970 w 513005"/>
                <a:gd name="connsiteY1-238" fmla="*/ 680719 h 1158240"/>
                <a:gd name="connsiteX2-239" fmla="*/ 121398 w 513005"/>
                <a:gd name="connsiteY2-240" fmla="*/ 525780 h 1158240"/>
                <a:gd name="connsiteX3-241" fmla="*/ 482713 w 513005"/>
                <a:gd name="connsiteY3-242" fmla="*/ 473392 h 1158240"/>
                <a:gd name="connsiteX4-243" fmla="*/ 492238 w 513005"/>
                <a:gd name="connsiteY4-244" fmla="*/ 0 h 1158240"/>
                <a:gd name="connsiteX0-245" fmla="*/ 7415 w 506000"/>
                <a:gd name="connsiteY0-246" fmla="*/ 1158240 h 1158240"/>
                <a:gd name="connsiteX1-247" fmla="*/ 2970 w 506000"/>
                <a:gd name="connsiteY1-248" fmla="*/ 680719 h 1158240"/>
                <a:gd name="connsiteX2-249" fmla="*/ 121398 w 506000"/>
                <a:gd name="connsiteY2-250" fmla="*/ 525780 h 1158240"/>
                <a:gd name="connsiteX3-251" fmla="*/ 482713 w 506000"/>
                <a:gd name="connsiteY3-252" fmla="*/ 473392 h 1158240"/>
                <a:gd name="connsiteX4-253" fmla="*/ 492238 w 506000"/>
                <a:gd name="connsiteY4-254" fmla="*/ 0 h 1158240"/>
                <a:gd name="connsiteX0-255" fmla="*/ 7415 w 517650"/>
                <a:gd name="connsiteY0-256" fmla="*/ 1158240 h 1158240"/>
                <a:gd name="connsiteX1-257" fmla="*/ 2970 w 517650"/>
                <a:gd name="connsiteY1-258" fmla="*/ 680719 h 1158240"/>
                <a:gd name="connsiteX2-259" fmla="*/ 121398 w 517650"/>
                <a:gd name="connsiteY2-260" fmla="*/ 525780 h 1158240"/>
                <a:gd name="connsiteX3-261" fmla="*/ 482713 w 517650"/>
                <a:gd name="connsiteY3-262" fmla="*/ 473392 h 1158240"/>
                <a:gd name="connsiteX4-263" fmla="*/ 504621 w 517650"/>
                <a:gd name="connsiteY4-264" fmla="*/ 350520 h 1158240"/>
                <a:gd name="connsiteX5" fmla="*/ 492238 w 517650"/>
                <a:gd name="connsiteY5" fmla="*/ 0 h 1158240"/>
                <a:gd name="connsiteX0-265" fmla="*/ 7415 w 506303"/>
                <a:gd name="connsiteY0-266" fmla="*/ 1158240 h 1158240"/>
                <a:gd name="connsiteX1-267" fmla="*/ 2970 w 506303"/>
                <a:gd name="connsiteY1-268" fmla="*/ 680719 h 1158240"/>
                <a:gd name="connsiteX2-269" fmla="*/ 121398 w 506303"/>
                <a:gd name="connsiteY2-270" fmla="*/ 525780 h 1158240"/>
                <a:gd name="connsiteX3-271" fmla="*/ 458901 w 506303"/>
                <a:gd name="connsiteY3-272" fmla="*/ 482917 h 1158240"/>
                <a:gd name="connsiteX4-273" fmla="*/ 504621 w 506303"/>
                <a:gd name="connsiteY4-274" fmla="*/ 350520 h 1158240"/>
                <a:gd name="connsiteX5-275" fmla="*/ 492238 w 506303"/>
                <a:gd name="connsiteY5-276" fmla="*/ 0 h 1158240"/>
                <a:gd name="connsiteX0-277" fmla="*/ 7415 w 504766"/>
                <a:gd name="connsiteY0-278" fmla="*/ 1158240 h 1158240"/>
                <a:gd name="connsiteX1-279" fmla="*/ 2970 w 504766"/>
                <a:gd name="connsiteY1-280" fmla="*/ 680719 h 1158240"/>
                <a:gd name="connsiteX2-281" fmla="*/ 121398 w 504766"/>
                <a:gd name="connsiteY2-282" fmla="*/ 525780 h 1158240"/>
                <a:gd name="connsiteX3-283" fmla="*/ 444613 w 504766"/>
                <a:gd name="connsiteY3-284" fmla="*/ 482917 h 1158240"/>
                <a:gd name="connsiteX4-285" fmla="*/ 504621 w 504766"/>
                <a:gd name="connsiteY4-286" fmla="*/ 350520 h 1158240"/>
                <a:gd name="connsiteX5-287" fmla="*/ 492238 w 504766"/>
                <a:gd name="connsiteY5-288" fmla="*/ 0 h 1158240"/>
                <a:gd name="connsiteX0-289" fmla="*/ 7415 w 507328"/>
                <a:gd name="connsiteY0-290" fmla="*/ 1163003 h 1163003"/>
                <a:gd name="connsiteX1-291" fmla="*/ 2970 w 507328"/>
                <a:gd name="connsiteY1-292" fmla="*/ 685482 h 1163003"/>
                <a:gd name="connsiteX2-293" fmla="*/ 121398 w 507328"/>
                <a:gd name="connsiteY2-294" fmla="*/ 530543 h 1163003"/>
                <a:gd name="connsiteX3-295" fmla="*/ 444613 w 507328"/>
                <a:gd name="connsiteY3-296" fmla="*/ 487680 h 1163003"/>
                <a:gd name="connsiteX4-297" fmla="*/ 504621 w 507328"/>
                <a:gd name="connsiteY4-298" fmla="*/ 355283 h 1163003"/>
                <a:gd name="connsiteX5-299" fmla="*/ 506525 w 507328"/>
                <a:gd name="connsiteY5-300" fmla="*/ 0 h 1163003"/>
                <a:gd name="connsiteX0-301" fmla="*/ 7415 w 507328"/>
                <a:gd name="connsiteY0-302" fmla="*/ 1163003 h 1163003"/>
                <a:gd name="connsiteX1-303" fmla="*/ 2970 w 507328"/>
                <a:gd name="connsiteY1-304" fmla="*/ 685482 h 1163003"/>
                <a:gd name="connsiteX2-305" fmla="*/ 121398 w 507328"/>
                <a:gd name="connsiteY2-306" fmla="*/ 530543 h 1163003"/>
                <a:gd name="connsiteX3-307" fmla="*/ 444613 w 507328"/>
                <a:gd name="connsiteY3-308" fmla="*/ 487680 h 1163003"/>
                <a:gd name="connsiteX4-309" fmla="*/ 504621 w 507328"/>
                <a:gd name="connsiteY4-310" fmla="*/ 355283 h 1163003"/>
                <a:gd name="connsiteX5-311" fmla="*/ 506525 w 507328"/>
                <a:gd name="connsiteY5-312" fmla="*/ 0 h 1163003"/>
                <a:gd name="connsiteX0-313" fmla="*/ 7415 w 507328"/>
                <a:gd name="connsiteY0-314" fmla="*/ 1163003 h 1163003"/>
                <a:gd name="connsiteX1-315" fmla="*/ 2970 w 507328"/>
                <a:gd name="connsiteY1-316" fmla="*/ 685482 h 1163003"/>
                <a:gd name="connsiteX2-317" fmla="*/ 121398 w 507328"/>
                <a:gd name="connsiteY2-318" fmla="*/ 530543 h 1163003"/>
                <a:gd name="connsiteX3-319" fmla="*/ 444613 w 507328"/>
                <a:gd name="connsiteY3-320" fmla="*/ 487680 h 1163003"/>
                <a:gd name="connsiteX4-321" fmla="*/ 504621 w 507328"/>
                <a:gd name="connsiteY4-322" fmla="*/ 355283 h 1163003"/>
                <a:gd name="connsiteX5-323" fmla="*/ 506525 w 507328"/>
                <a:gd name="connsiteY5-324" fmla="*/ 0 h 1163003"/>
                <a:gd name="connsiteX0-325" fmla="*/ 7415 w 507328"/>
                <a:gd name="connsiteY0-326" fmla="*/ 1163003 h 1163003"/>
                <a:gd name="connsiteX1-327" fmla="*/ 2970 w 507328"/>
                <a:gd name="connsiteY1-328" fmla="*/ 685482 h 1163003"/>
                <a:gd name="connsiteX2-329" fmla="*/ 121398 w 507328"/>
                <a:gd name="connsiteY2-330" fmla="*/ 530543 h 1163003"/>
                <a:gd name="connsiteX3-331" fmla="*/ 444613 w 507328"/>
                <a:gd name="connsiteY3-332" fmla="*/ 516255 h 1163003"/>
                <a:gd name="connsiteX4-333" fmla="*/ 504621 w 507328"/>
                <a:gd name="connsiteY4-334" fmla="*/ 355283 h 1163003"/>
                <a:gd name="connsiteX5-335" fmla="*/ 506525 w 507328"/>
                <a:gd name="connsiteY5-336" fmla="*/ 0 h 1163003"/>
                <a:gd name="connsiteX0-337" fmla="*/ 7415 w 507328"/>
                <a:gd name="connsiteY0-338" fmla="*/ 1163003 h 1163003"/>
                <a:gd name="connsiteX1-339" fmla="*/ 2970 w 507328"/>
                <a:gd name="connsiteY1-340" fmla="*/ 685482 h 1163003"/>
                <a:gd name="connsiteX2-341" fmla="*/ 121398 w 507328"/>
                <a:gd name="connsiteY2-342" fmla="*/ 530543 h 1163003"/>
                <a:gd name="connsiteX3-343" fmla="*/ 444613 w 507328"/>
                <a:gd name="connsiteY3-344" fmla="*/ 516255 h 1163003"/>
                <a:gd name="connsiteX4-345" fmla="*/ 504621 w 507328"/>
                <a:gd name="connsiteY4-346" fmla="*/ 355283 h 1163003"/>
                <a:gd name="connsiteX5-347" fmla="*/ 506525 w 507328"/>
                <a:gd name="connsiteY5-348" fmla="*/ 0 h 1163003"/>
                <a:gd name="connsiteX0-349" fmla="*/ 7415 w 507328"/>
                <a:gd name="connsiteY0-350" fmla="*/ 1163003 h 1163003"/>
                <a:gd name="connsiteX1-351" fmla="*/ 2970 w 507328"/>
                <a:gd name="connsiteY1-352" fmla="*/ 685482 h 1163003"/>
                <a:gd name="connsiteX2-353" fmla="*/ 121398 w 507328"/>
                <a:gd name="connsiteY2-354" fmla="*/ 530543 h 1163003"/>
                <a:gd name="connsiteX3-355" fmla="*/ 411275 w 507328"/>
                <a:gd name="connsiteY3-356" fmla="*/ 511492 h 1163003"/>
                <a:gd name="connsiteX4-357" fmla="*/ 504621 w 507328"/>
                <a:gd name="connsiteY4-358" fmla="*/ 355283 h 1163003"/>
                <a:gd name="connsiteX5-359" fmla="*/ 506525 w 507328"/>
                <a:gd name="connsiteY5-360" fmla="*/ 0 h 1163003"/>
                <a:gd name="connsiteX0-361" fmla="*/ 7415 w 507328"/>
                <a:gd name="connsiteY0-362" fmla="*/ 1163003 h 1163003"/>
                <a:gd name="connsiteX1-363" fmla="*/ 2970 w 507328"/>
                <a:gd name="connsiteY1-364" fmla="*/ 666432 h 1163003"/>
                <a:gd name="connsiteX2-365" fmla="*/ 121398 w 507328"/>
                <a:gd name="connsiteY2-366" fmla="*/ 530543 h 1163003"/>
                <a:gd name="connsiteX3-367" fmla="*/ 411275 w 507328"/>
                <a:gd name="connsiteY3-368" fmla="*/ 511492 h 1163003"/>
                <a:gd name="connsiteX4-369" fmla="*/ 504621 w 507328"/>
                <a:gd name="connsiteY4-370" fmla="*/ 355283 h 1163003"/>
                <a:gd name="connsiteX5-371" fmla="*/ 506525 w 507328"/>
                <a:gd name="connsiteY5-372" fmla="*/ 0 h 1163003"/>
                <a:gd name="connsiteX0-373" fmla="*/ 4679 w 504592"/>
                <a:gd name="connsiteY0-374" fmla="*/ 1163003 h 1163003"/>
                <a:gd name="connsiteX1-375" fmla="*/ 234 w 504592"/>
                <a:gd name="connsiteY1-376" fmla="*/ 666432 h 1163003"/>
                <a:gd name="connsiteX2-377" fmla="*/ 118662 w 504592"/>
                <a:gd name="connsiteY2-378" fmla="*/ 530543 h 1163003"/>
                <a:gd name="connsiteX3-379" fmla="*/ 408539 w 504592"/>
                <a:gd name="connsiteY3-380" fmla="*/ 511492 h 1163003"/>
                <a:gd name="connsiteX4-381" fmla="*/ 501885 w 504592"/>
                <a:gd name="connsiteY4-382" fmla="*/ 355283 h 1163003"/>
                <a:gd name="connsiteX5-383" fmla="*/ 503789 w 504592"/>
                <a:gd name="connsiteY5-384" fmla="*/ 0 h 1163003"/>
                <a:gd name="connsiteX0-385" fmla="*/ 4679 w 504592"/>
                <a:gd name="connsiteY0-386" fmla="*/ 1163003 h 1163003"/>
                <a:gd name="connsiteX1-387" fmla="*/ 234 w 504592"/>
                <a:gd name="connsiteY1-388" fmla="*/ 666432 h 1163003"/>
                <a:gd name="connsiteX2-389" fmla="*/ 118662 w 504592"/>
                <a:gd name="connsiteY2-390" fmla="*/ 530543 h 1163003"/>
                <a:gd name="connsiteX3-391" fmla="*/ 408539 w 504592"/>
                <a:gd name="connsiteY3-392" fmla="*/ 511492 h 1163003"/>
                <a:gd name="connsiteX4-393" fmla="*/ 501885 w 504592"/>
                <a:gd name="connsiteY4-394" fmla="*/ 355283 h 1163003"/>
                <a:gd name="connsiteX5-395" fmla="*/ 503789 w 504592"/>
                <a:gd name="connsiteY5-396" fmla="*/ 0 h 1163003"/>
                <a:gd name="connsiteX0-397" fmla="*/ 4679 w 504592"/>
                <a:gd name="connsiteY0-398" fmla="*/ 1163003 h 1163003"/>
                <a:gd name="connsiteX1-399" fmla="*/ 234 w 504592"/>
                <a:gd name="connsiteY1-400" fmla="*/ 666432 h 1163003"/>
                <a:gd name="connsiteX2-401" fmla="*/ 118662 w 504592"/>
                <a:gd name="connsiteY2-402" fmla="*/ 530543 h 1163003"/>
                <a:gd name="connsiteX3-403" fmla="*/ 408539 w 504592"/>
                <a:gd name="connsiteY3-404" fmla="*/ 511492 h 1163003"/>
                <a:gd name="connsiteX4-405" fmla="*/ 501885 w 504592"/>
                <a:gd name="connsiteY4-406" fmla="*/ 355283 h 1163003"/>
                <a:gd name="connsiteX5-407" fmla="*/ 503789 w 504592"/>
                <a:gd name="connsiteY5-408" fmla="*/ 0 h 1163003"/>
                <a:gd name="connsiteX0-409" fmla="*/ 4679 w 504592"/>
                <a:gd name="connsiteY0-410" fmla="*/ 1163003 h 1163003"/>
                <a:gd name="connsiteX1-411" fmla="*/ 234 w 504592"/>
                <a:gd name="connsiteY1-412" fmla="*/ 666432 h 1163003"/>
                <a:gd name="connsiteX2-413" fmla="*/ 118662 w 504592"/>
                <a:gd name="connsiteY2-414" fmla="*/ 530543 h 1163003"/>
                <a:gd name="connsiteX3-415" fmla="*/ 408539 w 504592"/>
                <a:gd name="connsiteY3-416" fmla="*/ 535305 h 1163003"/>
                <a:gd name="connsiteX4-417" fmla="*/ 501885 w 504592"/>
                <a:gd name="connsiteY4-418" fmla="*/ 355283 h 1163003"/>
                <a:gd name="connsiteX5-419" fmla="*/ 503789 w 504592"/>
                <a:gd name="connsiteY5-420" fmla="*/ 0 h 1163003"/>
                <a:gd name="connsiteX0-421" fmla="*/ 4679 w 504592"/>
                <a:gd name="connsiteY0-422" fmla="*/ 1163003 h 1163003"/>
                <a:gd name="connsiteX1-423" fmla="*/ 234 w 504592"/>
                <a:gd name="connsiteY1-424" fmla="*/ 666432 h 1163003"/>
                <a:gd name="connsiteX2-425" fmla="*/ 118662 w 504592"/>
                <a:gd name="connsiteY2-426" fmla="*/ 530543 h 1163003"/>
                <a:gd name="connsiteX3-427" fmla="*/ 403777 w 504592"/>
                <a:gd name="connsiteY3-428" fmla="*/ 525780 h 1163003"/>
                <a:gd name="connsiteX4-429" fmla="*/ 501885 w 504592"/>
                <a:gd name="connsiteY4-430" fmla="*/ 355283 h 1163003"/>
                <a:gd name="connsiteX5-431" fmla="*/ 503789 w 504592"/>
                <a:gd name="connsiteY5-432" fmla="*/ 0 h 1163003"/>
                <a:gd name="connsiteX0-433" fmla="*/ 4679 w 504592"/>
                <a:gd name="connsiteY0-434" fmla="*/ 1163003 h 1163003"/>
                <a:gd name="connsiteX1-435" fmla="*/ 234 w 504592"/>
                <a:gd name="connsiteY1-436" fmla="*/ 666432 h 1163003"/>
                <a:gd name="connsiteX2-437" fmla="*/ 118662 w 504592"/>
                <a:gd name="connsiteY2-438" fmla="*/ 530543 h 1163003"/>
                <a:gd name="connsiteX3-439" fmla="*/ 403777 w 504592"/>
                <a:gd name="connsiteY3-440" fmla="*/ 525780 h 1163003"/>
                <a:gd name="connsiteX4-441" fmla="*/ 501885 w 504592"/>
                <a:gd name="connsiteY4-442" fmla="*/ 355283 h 1163003"/>
                <a:gd name="connsiteX5-443" fmla="*/ 503789 w 504592"/>
                <a:gd name="connsiteY5-444" fmla="*/ 0 h 1163003"/>
                <a:gd name="connsiteX0-445" fmla="*/ 7177 w 507090"/>
                <a:gd name="connsiteY0-446" fmla="*/ 1163003 h 1163003"/>
                <a:gd name="connsiteX1-447" fmla="*/ 2732 w 507090"/>
                <a:gd name="connsiteY1-448" fmla="*/ 666432 h 1163003"/>
                <a:gd name="connsiteX2-449" fmla="*/ 121160 w 507090"/>
                <a:gd name="connsiteY2-450" fmla="*/ 530543 h 1163003"/>
                <a:gd name="connsiteX3-451" fmla="*/ 406275 w 507090"/>
                <a:gd name="connsiteY3-452" fmla="*/ 525780 h 1163003"/>
                <a:gd name="connsiteX4-453" fmla="*/ 504383 w 507090"/>
                <a:gd name="connsiteY4-454" fmla="*/ 355283 h 1163003"/>
                <a:gd name="connsiteX5-455" fmla="*/ 506287 w 507090"/>
                <a:gd name="connsiteY5-456" fmla="*/ 0 h 1163003"/>
                <a:gd name="connsiteX0-457" fmla="*/ 7177 w 507090"/>
                <a:gd name="connsiteY0-458" fmla="*/ 1163003 h 1163003"/>
                <a:gd name="connsiteX1-459" fmla="*/ 2732 w 507090"/>
                <a:gd name="connsiteY1-460" fmla="*/ 666432 h 1163003"/>
                <a:gd name="connsiteX2-461" fmla="*/ 121160 w 507090"/>
                <a:gd name="connsiteY2-462" fmla="*/ 530543 h 1163003"/>
                <a:gd name="connsiteX3-463" fmla="*/ 406275 w 507090"/>
                <a:gd name="connsiteY3-464" fmla="*/ 525780 h 1163003"/>
                <a:gd name="connsiteX4-465" fmla="*/ 504383 w 507090"/>
                <a:gd name="connsiteY4-466" fmla="*/ 355283 h 1163003"/>
                <a:gd name="connsiteX5-467" fmla="*/ 506287 w 507090"/>
                <a:gd name="connsiteY5-468" fmla="*/ 0 h 1163003"/>
                <a:gd name="connsiteX0-469" fmla="*/ 7177 w 507090"/>
                <a:gd name="connsiteY0-470" fmla="*/ 1163003 h 1163003"/>
                <a:gd name="connsiteX1-471" fmla="*/ 2732 w 507090"/>
                <a:gd name="connsiteY1-472" fmla="*/ 666432 h 1163003"/>
                <a:gd name="connsiteX2-473" fmla="*/ 121160 w 507090"/>
                <a:gd name="connsiteY2-474" fmla="*/ 530543 h 1163003"/>
                <a:gd name="connsiteX3-475" fmla="*/ 406275 w 507090"/>
                <a:gd name="connsiteY3-476" fmla="*/ 525780 h 1163003"/>
                <a:gd name="connsiteX4-477" fmla="*/ 504383 w 507090"/>
                <a:gd name="connsiteY4-478" fmla="*/ 355283 h 1163003"/>
                <a:gd name="connsiteX5-479" fmla="*/ 506287 w 507090"/>
                <a:gd name="connsiteY5-480" fmla="*/ 0 h 1163003"/>
                <a:gd name="connsiteX0-481" fmla="*/ 7177 w 507090"/>
                <a:gd name="connsiteY0-482" fmla="*/ 1163003 h 1163003"/>
                <a:gd name="connsiteX1-483" fmla="*/ 2732 w 507090"/>
                <a:gd name="connsiteY1-484" fmla="*/ 666432 h 1163003"/>
                <a:gd name="connsiteX2-485" fmla="*/ 121160 w 507090"/>
                <a:gd name="connsiteY2-486" fmla="*/ 530543 h 1163003"/>
                <a:gd name="connsiteX3-487" fmla="*/ 406275 w 507090"/>
                <a:gd name="connsiteY3-488" fmla="*/ 525780 h 1163003"/>
                <a:gd name="connsiteX4-489" fmla="*/ 504383 w 507090"/>
                <a:gd name="connsiteY4-490" fmla="*/ 355283 h 1163003"/>
                <a:gd name="connsiteX5-491" fmla="*/ 506287 w 507090"/>
                <a:gd name="connsiteY5-492" fmla="*/ 0 h 1163003"/>
                <a:gd name="connsiteX0-493" fmla="*/ 10856 w 515532"/>
                <a:gd name="connsiteY0-494" fmla="*/ 1048703 h 1048703"/>
                <a:gd name="connsiteX1-495" fmla="*/ 11174 w 515532"/>
                <a:gd name="connsiteY1-496" fmla="*/ 666432 h 1048703"/>
                <a:gd name="connsiteX2-497" fmla="*/ 129602 w 515532"/>
                <a:gd name="connsiteY2-498" fmla="*/ 530543 h 1048703"/>
                <a:gd name="connsiteX3-499" fmla="*/ 414717 w 515532"/>
                <a:gd name="connsiteY3-500" fmla="*/ 525780 h 1048703"/>
                <a:gd name="connsiteX4-501" fmla="*/ 512825 w 515532"/>
                <a:gd name="connsiteY4-502" fmla="*/ 355283 h 1048703"/>
                <a:gd name="connsiteX5-503" fmla="*/ 514729 w 515532"/>
                <a:gd name="connsiteY5-504" fmla="*/ 0 h 1048703"/>
                <a:gd name="connsiteX0-505" fmla="*/ 3023 w 507699"/>
                <a:gd name="connsiteY0-506" fmla="*/ 1048703 h 1048703"/>
                <a:gd name="connsiteX1-507" fmla="*/ 3341 w 507699"/>
                <a:gd name="connsiteY1-508" fmla="*/ 666432 h 1048703"/>
                <a:gd name="connsiteX2-509" fmla="*/ 121769 w 507699"/>
                <a:gd name="connsiteY2-510" fmla="*/ 530543 h 1048703"/>
                <a:gd name="connsiteX3-511" fmla="*/ 406884 w 507699"/>
                <a:gd name="connsiteY3-512" fmla="*/ 525780 h 1048703"/>
                <a:gd name="connsiteX4-513" fmla="*/ 504992 w 507699"/>
                <a:gd name="connsiteY4-514" fmla="*/ 355283 h 1048703"/>
                <a:gd name="connsiteX5-515" fmla="*/ 506896 w 507699"/>
                <a:gd name="connsiteY5-516" fmla="*/ 0 h 1048703"/>
                <a:gd name="connsiteX0-517" fmla="*/ 10856 w 515532"/>
                <a:gd name="connsiteY0-518" fmla="*/ 1048703 h 1048703"/>
                <a:gd name="connsiteX1-519" fmla="*/ 11174 w 515532"/>
                <a:gd name="connsiteY1-520" fmla="*/ 666432 h 1048703"/>
                <a:gd name="connsiteX2-521" fmla="*/ 129602 w 515532"/>
                <a:gd name="connsiteY2-522" fmla="*/ 530543 h 1048703"/>
                <a:gd name="connsiteX3-523" fmla="*/ 414717 w 515532"/>
                <a:gd name="connsiteY3-524" fmla="*/ 525780 h 1048703"/>
                <a:gd name="connsiteX4-525" fmla="*/ 512825 w 515532"/>
                <a:gd name="connsiteY4-526" fmla="*/ 355283 h 1048703"/>
                <a:gd name="connsiteX5-527" fmla="*/ 514729 w 515532"/>
                <a:gd name="connsiteY5-528" fmla="*/ 0 h 1048703"/>
                <a:gd name="connsiteX0-529" fmla="*/ 5191 w 509867"/>
                <a:gd name="connsiteY0-530" fmla="*/ 1048703 h 1048703"/>
                <a:gd name="connsiteX1-531" fmla="*/ 5509 w 509867"/>
                <a:gd name="connsiteY1-532" fmla="*/ 666432 h 1048703"/>
                <a:gd name="connsiteX2-533" fmla="*/ 123937 w 509867"/>
                <a:gd name="connsiteY2-534" fmla="*/ 530543 h 1048703"/>
                <a:gd name="connsiteX3-535" fmla="*/ 409052 w 509867"/>
                <a:gd name="connsiteY3-536" fmla="*/ 525780 h 1048703"/>
                <a:gd name="connsiteX4-537" fmla="*/ 507160 w 509867"/>
                <a:gd name="connsiteY4-538" fmla="*/ 355283 h 1048703"/>
                <a:gd name="connsiteX5-539" fmla="*/ 509064 w 509867"/>
                <a:gd name="connsiteY5-540" fmla="*/ 0 h 1048703"/>
                <a:gd name="connsiteX0-541" fmla="*/ 15252 w 512784"/>
                <a:gd name="connsiteY0-542" fmla="*/ 1043940 h 1043940"/>
                <a:gd name="connsiteX1-543" fmla="*/ 8426 w 512784"/>
                <a:gd name="connsiteY1-544" fmla="*/ 666432 h 1043940"/>
                <a:gd name="connsiteX2-545" fmla="*/ 126854 w 512784"/>
                <a:gd name="connsiteY2-546" fmla="*/ 530543 h 1043940"/>
                <a:gd name="connsiteX3-547" fmla="*/ 411969 w 512784"/>
                <a:gd name="connsiteY3-548" fmla="*/ 525780 h 1043940"/>
                <a:gd name="connsiteX4-549" fmla="*/ 510077 w 512784"/>
                <a:gd name="connsiteY4-550" fmla="*/ 355283 h 1043940"/>
                <a:gd name="connsiteX5-551" fmla="*/ 511981 w 512784"/>
                <a:gd name="connsiteY5-552" fmla="*/ 0 h 1043940"/>
                <a:gd name="connsiteX0-553" fmla="*/ 6948 w 504480"/>
                <a:gd name="connsiteY0-554" fmla="*/ 1043940 h 1043940"/>
                <a:gd name="connsiteX1-555" fmla="*/ 122 w 504480"/>
                <a:gd name="connsiteY1-556" fmla="*/ 666432 h 1043940"/>
                <a:gd name="connsiteX2-557" fmla="*/ 118550 w 504480"/>
                <a:gd name="connsiteY2-558" fmla="*/ 530543 h 1043940"/>
                <a:gd name="connsiteX3-559" fmla="*/ 403665 w 504480"/>
                <a:gd name="connsiteY3-560" fmla="*/ 525780 h 1043940"/>
                <a:gd name="connsiteX4-561" fmla="*/ 501773 w 504480"/>
                <a:gd name="connsiteY4-562" fmla="*/ 355283 h 1043940"/>
                <a:gd name="connsiteX5-563" fmla="*/ 503677 w 504480"/>
                <a:gd name="connsiteY5-564" fmla="*/ 0 h 1043940"/>
                <a:gd name="connsiteX0-565" fmla="*/ 6830 w 504362"/>
                <a:gd name="connsiteY0-566" fmla="*/ 1043940 h 1043940"/>
                <a:gd name="connsiteX1-567" fmla="*/ 4 w 504362"/>
                <a:gd name="connsiteY1-568" fmla="*/ 666432 h 1043940"/>
                <a:gd name="connsiteX2-569" fmla="*/ 118432 w 504362"/>
                <a:gd name="connsiteY2-570" fmla="*/ 530543 h 1043940"/>
                <a:gd name="connsiteX3-571" fmla="*/ 403547 w 504362"/>
                <a:gd name="connsiteY3-572" fmla="*/ 525780 h 1043940"/>
                <a:gd name="connsiteX4-573" fmla="*/ 501655 w 504362"/>
                <a:gd name="connsiteY4-574" fmla="*/ 355283 h 1043940"/>
                <a:gd name="connsiteX5-575" fmla="*/ 503559 w 504362"/>
                <a:gd name="connsiteY5-576" fmla="*/ 0 h 1043940"/>
                <a:gd name="connsiteX0-577" fmla="*/ 6871 w 504403"/>
                <a:gd name="connsiteY0-578" fmla="*/ 1043940 h 1043940"/>
                <a:gd name="connsiteX1-579" fmla="*/ 45 w 504403"/>
                <a:gd name="connsiteY1-580" fmla="*/ 666432 h 1043940"/>
                <a:gd name="connsiteX2-581" fmla="*/ 118473 w 504403"/>
                <a:gd name="connsiteY2-582" fmla="*/ 530543 h 1043940"/>
                <a:gd name="connsiteX3-583" fmla="*/ 403588 w 504403"/>
                <a:gd name="connsiteY3-584" fmla="*/ 525780 h 1043940"/>
                <a:gd name="connsiteX4-585" fmla="*/ 501696 w 504403"/>
                <a:gd name="connsiteY4-586" fmla="*/ 355283 h 1043940"/>
                <a:gd name="connsiteX5-587" fmla="*/ 503600 w 504403"/>
                <a:gd name="connsiteY5-588" fmla="*/ 0 h 1043940"/>
              </a:gdLst>
              <a:ahLst/>
              <a:cxnLst>
                <a:cxn ang="0">
                  <a:pos x="connsiteX0-1" y="connsiteY0-2"/>
                </a:cxn>
                <a:cxn ang="0">
                  <a:pos x="connsiteX1-3" y="connsiteY1-4"/>
                </a:cxn>
                <a:cxn ang="0">
                  <a:pos x="connsiteX2-5" y="connsiteY2-6"/>
                </a:cxn>
                <a:cxn ang="0">
                  <a:pos x="connsiteX3-7" y="connsiteY3-8"/>
                </a:cxn>
                <a:cxn ang="0">
                  <a:pos x="connsiteX4-33" y="connsiteY4-34"/>
                </a:cxn>
                <a:cxn ang="0">
                  <a:pos x="connsiteX5-275" y="connsiteY5-276"/>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5"/>
            </a:p>
          </p:txBody>
        </p:sp>
      </p:grpSp>
      <p:grpSp>
        <p:nvGrpSpPr>
          <p:cNvPr id="29" name="组合 28"/>
          <p:cNvGrpSpPr/>
          <p:nvPr/>
        </p:nvGrpSpPr>
        <p:grpSpPr>
          <a:xfrm>
            <a:off x="3869922" y="1167594"/>
            <a:ext cx="594066" cy="594066"/>
            <a:chOff x="5159102" y="1556792"/>
            <a:chExt cx="792088" cy="792088"/>
          </a:xfrm>
        </p:grpSpPr>
        <p:sp>
          <p:nvSpPr>
            <p:cNvPr id="30" name="椭圆 29"/>
            <p:cNvSpPr/>
            <p:nvPr/>
          </p:nvSpPr>
          <p:spPr>
            <a:xfrm>
              <a:off x="5159102"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1" name="心形 30"/>
            <p:cNvSpPr/>
            <p:nvPr/>
          </p:nvSpPr>
          <p:spPr>
            <a:xfrm>
              <a:off x="5303118" y="1755307"/>
              <a:ext cx="504056" cy="449557"/>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2" name="组合 31"/>
          <p:cNvGrpSpPr/>
          <p:nvPr/>
        </p:nvGrpSpPr>
        <p:grpSpPr>
          <a:xfrm>
            <a:off x="5881760" y="1167594"/>
            <a:ext cx="594066" cy="594066"/>
            <a:chOff x="7841553" y="1556792"/>
            <a:chExt cx="792088" cy="792088"/>
          </a:xfrm>
        </p:grpSpPr>
        <p:sp>
          <p:nvSpPr>
            <p:cNvPr id="33" name="椭圆 32"/>
            <p:cNvSpPr/>
            <p:nvPr/>
          </p:nvSpPr>
          <p:spPr>
            <a:xfrm>
              <a:off x="7841553"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34" name="椭圆形标注 33"/>
            <p:cNvSpPr/>
            <p:nvPr/>
          </p:nvSpPr>
          <p:spPr>
            <a:xfrm>
              <a:off x="8015954" y="1759353"/>
              <a:ext cx="443286" cy="385963"/>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grpSp>
        <p:nvGrpSpPr>
          <p:cNvPr id="35" name="组合 34"/>
          <p:cNvGrpSpPr/>
          <p:nvPr/>
        </p:nvGrpSpPr>
        <p:grpSpPr>
          <a:xfrm>
            <a:off x="2940354" y="3539723"/>
            <a:ext cx="594066" cy="594066"/>
            <a:chOff x="3919678" y="4719630"/>
            <a:chExt cx="792088" cy="792088"/>
          </a:xfrm>
        </p:grpSpPr>
        <p:sp>
          <p:nvSpPr>
            <p:cNvPr id="36" name="椭圆 35"/>
            <p:cNvSpPr/>
            <p:nvPr/>
          </p:nvSpPr>
          <p:spPr>
            <a:xfrm flipV="1">
              <a:off x="391967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37" name="组合 36"/>
            <p:cNvGrpSpPr/>
            <p:nvPr/>
          </p:nvGrpSpPr>
          <p:grpSpPr>
            <a:xfrm>
              <a:off x="4158358" y="4886644"/>
              <a:ext cx="314729" cy="458061"/>
              <a:chOff x="5690315" y="3674507"/>
              <a:chExt cx="314729" cy="458061"/>
            </a:xfrm>
          </p:grpSpPr>
          <p:sp>
            <p:nvSpPr>
              <p:cNvPr id="38" name="Freeform 36"/>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39"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grpSp>
      </p:grpSp>
      <p:grpSp>
        <p:nvGrpSpPr>
          <p:cNvPr id="40" name="组合 39"/>
          <p:cNvGrpSpPr/>
          <p:nvPr/>
        </p:nvGrpSpPr>
        <p:grpSpPr>
          <a:xfrm>
            <a:off x="2400617" y="1167594"/>
            <a:ext cx="594066" cy="594066"/>
            <a:chOff x="3200028" y="1556792"/>
            <a:chExt cx="792088" cy="792088"/>
          </a:xfrm>
        </p:grpSpPr>
        <p:sp>
          <p:nvSpPr>
            <p:cNvPr id="41" name="椭圆 40"/>
            <p:cNvSpPr/>
            <p:nvPr/>
          </p:nvSpPr>
          <p:spPr>
            <a:xfrm>
              <a:off x="3200028"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42" name="组合 41"/>
            <p:cNvGrpSpPr/>
            <p:nvPr/>
          </p:nvGrpSpPr>
          <p:grpSpPr>
            <a:xfrm>
              <a:off x="3360527" y="1717291"/>
              <a:ext cx="471090" cy="471090"/>
              <a:chOff x="4334131" y="1343733"/>
              <a:chExt cx="471090" cy="471090"/>
            </a:xfrm>
          </p:grpSpPr>
          <p:sp>
            <p:nvSpPr>
              <p:cNvPr id="43" name="Freeform 17"/>
              <p:cNvSpPr>
                <a:spLocks noEditPoints="1"/>
              </p:cNvSpPr>
              <p:nvPr/>
            </p:nvSpPr>
            <p:spPr bwMode="auto">
              <a:xfrm flipH="1">
                <a:off x="4468442" y="1477042"/>
                <a:ext cx="202468" cy="203471"/>
              </a:xfrm>
              <a:custGeom>
                <a:avLst/>
                <a:gdLst>
                  <a:gd name="T0" fmla="*/ 124 w 124"/>
                  <a:gd name="T1" fmla="*/ 0 h 124"/>
                  <a:gd name="T2" fmla="*/ 39 w 124"/>
                  <a:gd name="T3" fmla="*/ 39 h 124"/>
                  <a:gd name="T4" fmla="*/ 0 w 124"/>
                  <a:gd name="T5" fmla="*/ 124 h 124"/>
                  <a:gd name="T6" fmla="*/ 85 w 124"/>
                  <a:gd name="T7" fmla="*/ 85 h 124"/>
                  <a:gd name="T8" fmla="*/ 124 w 124"/>
                  <a:gd name="T9" fmla="*/ 0 h 124"/>
                  <a:gd name="T10" fmla="*/ 62 w 124"/>
                  <a:gd name="T11" fmla="*/ 78 h 124"/>
                  <a:gd name="T12" fmla="*/ 46 w 124"/>
                  <a:gd name="T13" fmla="*/ 62 h 124"/>
                  <a:gd name="T14" fmla="*/ 62 w 124"/>
                  <a:gd name="T15" fmla="*/ 46 h 124"/>
                  <a:gd name="T16" fmla="*/ 78 w 124"/>
                  <a:gd name="T17" fmla="*/ 62 h 124"/>
                  <a:gd name="T18" fmla="*/ 62 w 124"/>
                  <a:gd name="T1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124" y="0"/>
                    </a:moveTo>
                    <a:cubicBezTo>
                      <a:pt x="39" y="39"/>
                      <a:pt x="39" y="39"/>
                      <a:pt x="39" y="39"/>
                    </a:cubicBezTo>
                    <a:cubicBezTo>
                      <a:pt x="0" y="124"/>
                      <a:pt x="0" y="124"/>
                      <a:pt x="0" y="124"/>
                    </a:cubicBezTo>
                    <a:cubicBezTo>
                      <a:pt x="85" y="85"/>
                      <a:pt x="85" y="85"/>
                      <a:pt x="85" y="85"/>
                    </a:cubicBezTo>
                    <a:lnTo>
                      <a:pt x="124" y="0"/>
                    </a:lnTo>
                    <a:close/>
                    <a:moveTo>
                      <a:pt x="62" y="78"/>
                    </a:moveTo>
                    <a:cubicBezTo>
                      <a:pt x="53" y="78"/>
                      <a:pt x="46" y="71"/>
                      <a:pt x="46" y="62"/>
                    </a:cubicBezTo>
                    <a:cubicBezTo>
                      <a:pt x="46" y="53"/>
                      <a:pt x="53" y="46"/>
                      <a:pt x="62" y="46"/>
                    </a:cubicBezTo>
                    <a:cubicBezTo>
                      <a:pt x="71" y="46"/>
                      <a:pt x="78" y="53"/>
                      <a:pt x="78" y="62"/>
                    </a:cubicBezTo>
                    <a:cubicBezTo>
                      <a:pt x="78" y="71"/>
                      <a:pt x="71" y="78"/>
                      <a:pt x="62"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44" name="Freeform 18"/>
              <p:cNvSpPr>
                <a:spLocks noEditPoints="1"/>
              </p:cNvSpPr>
              <p:nvPr/>
            </p:nvSpPr>
            <p:spPr bwMode="auto">
              <a:xfrm flipH="1">
                <a:off x="4334131" y="1343733"/>
                <a:ext cx="471090" cy="47109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44 w 288"/>
                  <a:gd name="T11" fmla="*/ 256 h 288"/>
                  <a:gd name="T12" fmla="*/ 32 w 288"/>
                  <a:gd name="T13" fmla="*/ 144 h 288"/>
                  <a:gd name="T14" fmla="*/ 144 w 288"/>
                  <a:gd name="T15" fmla="*/ 32 h 288"/>
                  <a:gd name="T16" fmla="*/ 256 w 288"/>
                  <a:gd name="T17" fmla="*/ 144 h 288"/>
                  <a:gd name="T18" fmla="*/ 144 w 288"/>
                  <a:gd name="T19"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144" y="256"/>
                    </a:moveTo>
                    <a:cubicBezTo>
                      <a:pt x="82" y="256"/>
                      <a:pt x="32" y="206"/>
                      <a:pt x="32" y="144"/>
                    </a:cubicBezTo>
                    <a:cubicBezTo>
                      <a:pt x="32" y="82"/>
                      <a:pt x="82" y="32"/>
                      <a:pt x="144" y="32"/>
                    </a:cubicBezTo>
                    <a:cubicBezTo>
                      <a:pt x="206" y="32"/>
                      <a:pt x="256" y="82"/>
                      <a:pt x="256" y="144"/>
                    </a:cubicBezTo>
                    <a:cubicBezTo>
                      <a:pt x="256" y="206"/>
                      <a:pt x="206" y="256"/>
                      <a:pt x="144" y="25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grpSp>
      </p:grpSp>
      <p:grpSp>
        <p:nvGrpSpPr>
          <p:cNvPr id="45" name="组合 44"/>
          <p:cNvGrpSpPr/>
          <p:nvPr/>
        </p:nvGrpSpPr>
        <p:grpSpPr>
          <a:xfrm>
            <a:off x="4653009" y="3539723"/>
            <a:ext cx="594066" cy="594066"/>
            <a:chOff x="6203218" y="4719630"/>
            <a:chExt cx="792088" cy="792088"/>
          </a:xfrm>
        </p:grpSpPr>
        <p:sp>
          <p:nvSpPr>
            <p:cNvPr id="46" name="椭圆 45"/>
            <p:cNvSpPr/>
            <p:nvPr/>
          </p:nvSpPr>
          <p:spPr>
            <a:xfrm flipV="1">
              <a:off x="620321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47" name="Freeform 45"/>
            <p:cNvSpPr/>
            <p:nvPr/>
          </p:nvSpPr>
          <p:spPr bwMode="auto">
            <a:xfrm flipH="1">
              <a:off x="6389777" y="4906189"/>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grpSp>
      <p:grpSp>
        <p:nvGrpSpPr>
          <p:cNvPr id="48" name="组合 47"/>
          <p:cNvGrpSpPr/>
          <p:nvPr/>
        </p:nvGrpSpPr>
        <p:grpSpPr>
          <a:xfrm>
            <a:off x="6516216" y="3539723"/>
            <a:ext cx="594066" cy="594066"/>
            <a:chOff x="8687494" y="4719630"/>
            <a:chExt cx="792088" cy="792088"/>
          </a:xfrm>
        </p:grpSpPr>
        <p:sp>
          <p:nvSpPr>
            <p:cNvPr id="49" name="椭圆 48"/>
            <p:cNvSpPr/>
            <p:nvPr/>
          </p:nvSpPr>
          <p:spPr>
            <a:xfrm flipV="1">
              <a:off x="8687494"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nvGrpSpPr>
            <p:cNvPr id="50" name="组合 49"/>
            <p:cNvGrpSpPr/>
            <p:nvPr/>
          </p:nvGrpSpPr>
          <p:grpSpPr>
            <a:xfrm>
              <a:off x="8847965" y="4984723"/>
              <a:ext cx="471147" cy="261902"/>
              <a:chOff x="6864264" y="1408669"/>
              <a:chExt cx="471147" cy="261902"/>
            </a:xfrm>
          </p:grpSpPr>
          <p:sp>
            <p:nvSpPr>
              <p:cNvPr id="51" name="Freeform 98"/>
              <p:cNvSpPr/>
              <p:nvPr/>
            </p:nvSpPr>
            <p:spPr bwMode="auto">
              <a:xfrm flipH="1">
                <a:off x="6968886" y="1526456"/>
                <a:ext cx="313867" cy="92151"/>
              </a:xfrm>
              <a:custGeom>
                <a:avLst/>
                <a:gdLst>
                  <a:gd name="T0" fmla="*/ 192 w 192"/>
                  <a:gd name="T1" fmla="*/ 18 h 56"/>
                  <a:gd name="T2" fmla="*/ 80 w 192"/>
                  <a:gd name="T3" fmla="*/ 40 h 56"/>
                  <a:gd name="T4" fmla="*/ 88 w 192"/>
                  <a:gd name="T5" fmla="*/ 0 h 56"/>
                  <a:gd name="T6" fmla="*/ 82 w 192"/>
                  <a:gd name="T7" fmla="*/ 0 h 56"/>
                  <a:gd name="T8" fmla="*/ 3 w 192"/>
                  <a:gd name="T9" fmla="*/ 16 h 56"/>
                  <a:gd name="T10" fmla="*/ 0 w 192"/>
                  <a:gd name="T11" fmla="*/ 16 h 56"/>
                  <a:gd name="T12" fmla="*/ 0 w 192"/>
                  <a:gd name="T13" fmla="*/ 56 h 56"/>
                  <a:gd name="T14" fmla="*/ 192 w 192"/>
                  <a:gd name="T15" fmla="*/ 56 h 56"/>
                  <a:gd name="T16" fmla="*/ 192 w 192"/>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92" y="18"/>
                    </a:moveTo>
                    <a:cubicBezTo>
                      <a:pt x="80" y="40"/>
                      <a:pt x="80" y="40"/>
                      <a:pt x="80" y="40"/>
                    </a:cubicBezTo>
                    <a:cubicBezTo>
                      <a:pt x="88" y="0"/>
                      <a:pt x="88" y="0"/>
                      <a:pt x="88" y="0"/>
                    </a:cubicBezTo>
                    <a:cubicBezTo>
                      <a:pt x="82" y="0"/>
                      <a:pt x="82" y="0"/>
                      <a:pt x="82" y="0"/>
                    </a:cubicBezTo>
                    <a:cubicBezTo>
                      <a:pt x="3" y="16"/>
                      <a:pt x="3" y="16"/>
                      <a:pt x="3" y="16"/>
                    </a:cubicBezTo>
                    <a:cubicBezTo>
                      <a:pt x="2" y="16"/>
                      <a:pt x="1" y="16"/>
                      <a:pt x="0" y="16"/>
                    </a:cubicBezTo>
                    <a:cubicBezTo>
                      <a:pt x="0" y="56"/>
                      <a:pt x="0" y="56"/>
                      <a:pt x="0" y="56"/>
                    </a:cubicBezTo>
                    <a:cubicBezTo>
                      <a:pt x="192" y="56"/>
                      <a:pt x="192" y="56"/>
                      <a:pt x="192" y="56"/>
                    </a:cubicBezTo>
                    <a:lnTo>
                      <a:pt x="192"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52" name="Freeform 99"/>
              <p:cNvSpPr>
                <a:spLocks noEditPoints="1"/>
              </p:cNvSpPr>
              <p:nvPr/>
            </p:nvSpPr>
            <p:spPr bwMode="auto">
              <a:xfrm flipH="1">
                <a:off x="6864264" y="1408669"/>
                <a:ext cx="471147" cy="261902"/>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sp>
            <p:nvSpPr>
              <p:cNvPr id="53" name="Freeform 100"/>
              <p:cNvSpPr/>
              <p:nvPr/>
            </p:nvSpPr>
            <p:spPr bwMode="auto">
              <a:xfrm flipH="1">
                <a:off x="6968886" y="1461326"/>
                <a:ext cx="313867" cy="91458"/>
              </a:xfrm>
              <a:custGeom>
                <a:avLst/>
                <a:gdLst>
                  <a:gd name="T0" fmla="*/ 112 w 192"/>
                  <a:gd name="T1" fmla="*/ 56 h 56"/>
                  <a:gd name="T2" fmla="*/ 118 w 192"/>
                  <a:gd name="T3" fmla="*/ 56 h 56"/>
                  <a:gd name="T4" fmla="*/ 189 w 192"/>
                  <a:gd name="T5" fmla="*/ 42 h 56"/>
                  <a:gd name="T6" fmla="*/ 192 w 192"/>
                  <a:gd name="T7" fmla="*/ 42 h 56"/>
                  <a:gd name="T8" fmla="*/ 192 w 192"/>
                  <a:gd name="T9" fmla="*/ 0 h 56"/>
                  <a:gd name="T10" fmla="*/ 0 w 192"/>
                  <a:gd name="T11" fmla="*/ 0 h 56"/>
                  <a:gd name="T12" fmla="*/ 0 w 192"/>
                  <a:gd name="T13" fmla="*/ 40 h 56"/>
                  <a:gd name="T14" fmla="*/ 120 w 192"/>
                  <a:gd name="T15" fmla="*/ 16 h 56"/>
                  <a:gd name="T16" fmla="*/ 112 w 192"/>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12" y="56"/>
                    </a:moveTo>
                    <a:cubicBezTo>
                      <a:pt x="118" y="56"/>
                      <a:pt x="118" y="56"/>
                      <a:pt x="118" y="56"/>
                    </a:cubicBezTo>
                    <a:cubicBezTo>
                      <a:pt x="189" y="42"/>
                      <a:pt x="189" y="42"/>
                      <a:pt x="189" y="42"/>
                    </a:cubicBezTo>
                    <a:cubicBezTo>
                      <a:pt x="190" y="42"/>
                      <a:pt x="191" y="42"/>
                      <a:pt x="192" y="42"/>
                    </a:cubicBezTo>
                    <a:cubicBezTo>
                      <a:pt x="192" y="0"/>
                      <a:pt x="192" y="0"/>
                      <a:pt x="192" y="0"/>
                    </a:cubicBezTo>
                    <a:cubicBezTo>
                      <a:pt x="0" y="0"/>
                      <a:pt x="0" y="0"/>
                      <a:pt x="0" y="0"/>
                    </a:cubicBezTo>
                    <a:cubicBezTo>
                      <a:pt x="0" y="40"/>
                      <a:pt x="0" y="40"/>
                      <a:pt x="0" y="40"/>
                    </a:cubicBezTo>
                    <a:cubicBezTo>
                      <a:pt x="120" y="16"/>
                      <a:pt x="120" y="16"/>
                      <a:pt x="120" y="16"/>
                    </a:cubicBezTo>
                    <a:lnTo>
                      <a:pt x="112"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panose="020F0502020204030204"/>
                  <a:ea typeface="宋体" panose="02010600030101010101" pitchFamily="2" charset="-122"/>
                </a:endParaRPr>
              </a:p>
            </p:txBody>
          </p:sp>
        </p:grpSp>
      </p:grpSp>
      <p:sp>
        <p:nvSpPr>
          <p:cNvPr id="54" name="TextBox 88"/>
          <p:cNvSpPr txBox="1"/>
          <p:nvPr/>
        </p:nvSpPr>
        <p:spPr>
          <a:xfrm>
            <a:off x="1032376" y="1485064"/>
            <a:ext cx="1296144" cy="275590"/>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子载波正交性</a:t>
            </a:r>
            <a:endParaRPr lang="zh-CN" altLang="en-US" sz="1200">
              <a:solidFill>
                <a:schemeClr val="bg1"/>
              </a:solidFill>
              <a:latin typeface="华文细黑" pitchFamily="2" charset="-122"/>
              <a:ea typeface="华文细黑" pitchFamily="2" charset="-122"/>
              <a:cs typeface="华文黑体" pitchFamily="2" charset="-122"/>
            </a:endParaRPr>
          </a:p>
        </p:txBody>
      </p:sp>
      <p:sp>
        <p:nvSpPr>
          <p:cNvPr id="55" name="TextBox 90"/>
          <p:cNvSpPr txBox="1"/>
          <p:nvPr/>
        </p:nvSpPr>
        <p:spPr>
          <a:xfrm>
            <a:off x="4471859" y="1393272"/>
            <a:ext cx="1296144" cy="460375"/>
          </a:xfrm>
          <a:prstGeom prst="rect">
            <a:avLst/>
          </a:prstGeom>
          <a:noFill/>
        </p:spPr>
        <p:txBody>
          <a:bodyPr wrap="square" rtlCol="0">
            <a:spAutoFit/>
          </a:bodyPr>
          <a:lstStyle/>
          <a:p>
            <a:r>
              <a:rPr lang="en-US" altLang="zh-CN" sz="1200">
                <a:solidFill>
                  <a:schemeClr val="bg1"/>
                </a:solidFill>
                <a:latin typeface="华文细黑" pitchFamily="2" charset="-122"/>
                <a:ea typeface="华文细黑" pitchFamily="2" charset="-122"/>
                <a:cs typeface="华文黑体" pitchFamily="2" charset="-122"/>
              </a:rPr>
              <a:t>OFDM</a:t>
            </a:r>
            <a:r>
              <a:rPr lang="zh-CN" altLang="en-US" sz="1200">
                <a:solidFill>
                  <a:schemeClr val="bg1"/>
                </a:solidFill>
                <a:latin typeface="华文细黑" pitchFamily="2" charset="-122"/>
                <a:ea typeface="华文细黑" pitchFamily="2" charset="-122"/>
                <a:cs typeface="华文黑体" pitchFamily="2" charset="-122"/>
              </a:rPr>
              <a:t>与傅里叶变换</a:t>
            </a:r>
            <a:endParaRPr lang="zh-CN" altLang="en-US" sz="1200">
              <a:solidFill>
                <a:schemeClr val="bg1"/>
              </a:solidFill>
              <a:latin typeface="华文细黑" pitchFamily="2" charset="-122"/>
              <a:ea typeface="华文细黑" pitchFamily="2" charset="-122"/>
              <a:cs typeface="华文黑体" pitchFamily="2" charset="-122"/>
            </a:endParaRPr>
          </a:p>
        </p:txBody>
      </p:sp>
      <p:sp>
        <p:nvSpPr>
          <p:cNvPr id="56" name="TextBox 91"/>
          <p:cNvSpPr txBox="1"/>
          <p:nvPr/>
        </p:nvSpPr>
        <p:spPr>
          <a:xfrm>
            <a:off x="5220273" y="3620857"/>
            <a:ext cx="1296144" cy="275590"/>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导频插入</a:t>
            </a:r>
            <a:endParaRPr lang="zh-CN" altLang="en-US" sz="1200">
              <a:solidFill>
                <a:schemeClr val="bg1"/>
              </a:solidFill>
              <a:latin typeface="华文细黑" pitchFamily="2" charset="-122"/>
              <a:ea typeface="华文细黑" pitchFamily="2" charset="-122"/>
              <a:cs typeface="华文黑体" pitchFamily="2" charset="-122"/>
            </a:endParaRPr>
          </a:p>
        </p:txBody>
      </p:sp>
      <p:sp>
        <p:nvSpPr>
          <p:cNvPr id="57" name="TextBox 92"/>
          <p:cNvSpPr txBox="1"/>
          <p:nvPr/>
        </p:nvSpPr>
        <p:spPr>
          <a:xfrm>
            <a:off x="6516584" y="1388395"/>
            <a:ext cx="1296144" cy="275590"/>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循环前缀</a:t>
            </a:r>
            <a:r>
              <a:rPr lang="en-US" altLang="zh-CN" sz="1200">
                <a:solidFill>
                  <a:schemeClr val="bg1"/>
                </a:solidFill>
                <a:latin typeface="华文细黑" pitchFamily="2" charset="-122"/>
                <a:ea typeface="华文细黑" pitchFamily="2" charset="-122"/>
                <a:cs typeface="华文黑体" pitchFamily="2" charset="-122"/>
              </a:rPr>
              <a:t>CP</a:t>
            </a:r>
            <a:endParaRPr lang="en-US" altLang="zh-CN" sz="1200">
              <a:solidFill>
                <a:schemeClr val="bg1"/>
              </a:solidFill>
              <a:latin typeface="华文细黑" pitchFamily="2" charset="-122"/>
              <a:ea typeface="华文细黑" pitchFamily="2" charset="-122"/>
              <a:cs typeface="华文黑体" pitchFamily="2" charset="-122"/>
            </a:endParaRPr>
          </a:p>
        </p:txBody>
      </p:sp>
      <p:sp>
        <p:nvSpPr>
          <p:cNvPr id="58" name="TextBox 93"/>
          <p:cNvSpPr txBox="1"/>
          <p:nvPr/>
        </p:nvSpPr>
        <p:spPr>
          <a:xfrm>
            <a:off x="7233100" y="3620857"/>
            <a:ext cx="1296144" cy="275590"/>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信道均衡</a:t>
            </a:r>
            <a:endParaRPr lang="zh-CN" altLang="en-US" sz="1200">
              <a:solidFill>
                <a:schemeClr val="bg1"/>
              </a:solidFill>
              <a:latin typeface="华文细黑" pitchFamily="2" charset="-122"/>
              <a:ea typeface="华文细黑" pitchFamily="2" charset="-122"/>
              <a:cs typeface="华文黑体" pitchFamily="2" charset="-122"/>
            </a:endParaRPr>
          </a:p>
        </p:txBody>
      </p:sp>
      <p:sp>
        <p:nvSpPr>
          <p:cNvPr id="59" name="TextBox 94"/>
          <p:cNvSpPr txBox="1"/>
          <p:nvPr/>
        </p:nvSpPr>
        <p:spPr>
          <a:xfrm>
            <a:off x="1572354" y="3264185"/>
            <a:ext cx="1296144" cy="275590"/>
          </a:xfrm>
          <a:prstGeom prst="rect">
            <a:avLst/>
          </a:prstGeom>
          <a:noFill/>
        </p:spPr>
        <p:txBody>
          <a:bodyPr wrap="square" rtlCol="0">
            <a:spAutoFit/>
          </a:bodyPr>
          <a:lstStyle/>
          <a:p>
            <a:r>
              <a:rPr lang="en-US" altLang="zh-CN" sz="1200">
                <a:solidFill>
                  <a:schemeClr val="bg1"/>
                </a:solidFill>
                <a:latin typeface="华文细黑" pitchFamily="2" charset="-122"/>
                <a:ea typeface="华文细黑" pitchFamily="2" charset="-122"/>
                <a:cs typeface="华文黑体" pitchFamily="2" charset="-122"/>
              </a:rPr>
              <a:t>OFDM</a:t>
            </a:r>
            <a:r>
              <a:rPr lang="zh-CN" altLang="en-US" sz="1200">
                <a:solidFill>
                  <a:schemeClr val="bg1"/>
                </a:solidFill>
                <a:latin typeface="华文细黑" pitchFamily="2" charset="-122"/>
                <a:ea typeface="华文细黑" pitchFamily="2" charset="-122"/>
                <a:cs typeface="华文黑体" pitchFamily="2" charset="-122"/>
              </a:rPr>
              <a:t>原理图</a:t>
            </a:r>
            <a:endParaRPr lang="zh-CN" altLang="en-US" sz="1200">
              <a:solidFill>
                <a:schemeClr val="bg1"/>
              </a:solidFill>
              <a:latin typeface="华文细黑" pitchFamily="2" charset="-122"/>
              <a:ea typeface="华文细黑" pitchFamily="2" charset="-122"/>
              <a:cs typeface="华文黑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901" fill="hold"/>
                                        <p:tgtEl>
                                          <p:spTgt spid="4"/>
                                        </p:tgtEl>
                                        <p:attrNameLst>
                                          <p:attrName>ppt_w</p:attrName>
                                        </p:attrNameLst>
                                      </p:cBhvr>
                                      <p:tavLst>
                                        <p:tav tm="0">
                                          <p:val>
                                            <p:fltVal val="0"/>
                                          </p:val>
                                        </p:tav>
                                        <p:tav tm="100000">
                                          <p:val>
                                            <p:strVal val="#ppt_w"/>
                                          </p:val>
                                        </p:tav>
                                      </p:tavLst>
                                    </p:anim>
                                    <p:anim calcmode="lin" valueType="num">
                                      <p:cBhvr>
                                        <p:cTn id="8" dur="901" fill="hold"/>
                                        <p:tgtEl>
                                          <p:spTgt spid="4"/>
                                        </p:tgtEl>
                                        <p:attrNameLst>
                                          <p:attrName>ppt_h</p:attrName>
                                        </p:attrNameLst>
                                      </p:cBhvr>
                                      <p:tavLst>
                                        <p:tav tm="0">
                                          <p:val>
                                            <p:fltVal val="0"/>
                                          </p:val>
                                        </p:tav>
                                        <p:tav tm="100000">
                                          <p:val>
                                            <p:strVal val="#ppt_h"/>
                                          </p:val>
                                        </p:tav>
                                      </p:tavLst>
                                    </p:anim>
                                    <p:animEffect transition="in" filter="fade">
                                      <p:cBhvr>
                                        <p:cTn id="9" dur="901"/>
                                        <p:tgtEl>
                                          <p:spTgt spid="4"/>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300" fill="hold"/>
                                        <p:tgtEl>
                                          <p:spTgt spid="5"/>
                                        </p:tgtEl>
                                        <p:attrNameLst>
                                          <p:attrName>ppt_w</p:attrName>
                                        </p:attrNameLst>
                                      </p:cBhvr>
                                      <p:tavLst>
                                        <p:tav tm="0">
                                          <p:val>
                                            <p:fltVal val="0"/>
                                          </p:val>
                                        </p:tav>
                                        <p:tav tm="100000">
                                          <p:val>
                                            <p:strVal val="#ppt_w"/>
                                          </p:val>
                                        </p:tav>
                                      </p:tavLst>
                                    </p:anim>
                                    <p:anim calcmode="lin" valueType="num">
                                      <p:cBhvr>
                                        <p:cTn id="14" dur="300" fill="hold"/>
                                        <p:tgtEl>
                                          <p:spTgt spid="5"/>
                                        </p:tgtEl>
                                        <p:attrNameLst>
                                          <p:attrName>ppt_h</p:attrName>
                                        </p:attrNameLst>
                                      </p:cBhvr>
                                      <p:tavLst>
                                        <p:tav tm="0">
                                          <p:val>
                                            <p:fltVal val="0"/>
                                          </p:val>
                                        </p:tav>
                                        <p:tav tm="100000">
                                          <p:val>
                                            <p:strVal val="#ppt_h"/>
                                          </p:val>
                                        </p:tav>
                                      </p:tavLst>
                                    </p:anim>
                                    <p:animEffect transition="in" filter="fade">
                                      <p:cBhvr>
                                        <p:cTn id="15" dur="3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300" fill="hold"/>
                                        <p:tgtEl>
                                          <p:spTgt spid="6"/>
                                        </p:tgtEl>
                                        <p:attrNameLst>
                                          <p:attrName>ppt_w</p:attrName>
                                        </p:attrNameLst>
                                      </p:cBhvr>
                                      <p:tavLst>
                                        <p:tav tm="0">
                                          <p:val>
                                            <p:fltVal val="0"/>
                                          </p:val>
                                        </p:tav>
                                        <p:tav tm="100000">
                                          <p:val>
                                            <p:strVal val="#ppt_w"/>
                                          </p:val>
                                        </p:tav>
                                      </p:tavLst>
                                    </p:anim>
                                    <p:anim calcmode="lin" valueType="num">
                                      <p:cBhvr>
                                        <p:cTn id="20" dur="300" fill="hold"/>
                                        <p:tgtEl>
                                          <p:spTgt spid="6"/>
                                        </p:tgtEl>
                                        <p:attrNameLst>
                                          <p:attrName>ppt_h</p:attrName>
                                        </p:attrNameLst>
                                      </p:cBhvr>
                                      <p:tavLst>
                                        <p:tav tm="0">
                                          <p:val>
                                            <p:fltVal val="0"/>
                                          </p:val>
                                        </p:tav>
                                        <p:tav tm="100000">
                                          <p:val>
                                            <p:strVal val="#ppt_h"/>
                                          </p:val>
                                        </p:tav>
                                      </p:tavLst>
                                    </p:anim>
                                    <p:animEffect transition="in" filter="fade">
                                      <p:cBhvr>
                                        <p:cTn id="21" dur="300"/>
                                        <p:tgtEl>
                                          <p:spTgt spid="6"/>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 fill="hold"/>
                                        <p:tgtEl>
                                          <p:spTgt spid="7"/>
                                        </p:tgtEl>
                                        <p:attrNameLst>
                                          <p:attrName>ppt_w</p:attrName>
                                        </p:attrNameLst>
                                      </p:cBhvr>
                                      <p:tavLst>
                                        <p:tav tm="0">
                                          <p:val>
                                            <p:fltVal val="0"/>
                                          </p:val>
                                        </p:tav>
                                        <p:tav tm="100000">
                                          <p:val>
                                            <p:strVal val="#ppt_w"/>
                                          </p:val>
                                        </p:tav>
                                      </p:tavLst>
                                    </p:anim>
                                    <p:anim calcmode="lin" valueType="num">
                                      <p:cBhvr>
                                        <p:cTn id="26" dur="300" fill="hold"/>
                                        <p:tgtEl>
                                          <p:spTgt spid="7"/>
                                        </p:tgtEl>
                                        <p:attrNameLst>
                                          <p:attrName>ppt_h</p:attrName>
                                        </p:attrNameLst>
                                      </p:cBhvr>
                                      <p:tavLst>
                                        <p:tav tm="0">
                                          <p:val>
                                            <p:fltVal val="0"/>
                                          </p:val>
                                        </p:tav>
                                        <p:tav tm="100000">
                                          <p:val>
                                            <p:strVal val="#ppt_h"/>
                                          </p:val>
                                        </p:tav>
                                      </p:tavLst>
                                    </p:anim>
                                    <p:animEffect transition="in" filter="fade">
                                      <p:cBhvr>
                                        <p:cTn id="27" dur="3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300" fill="hold"/>
                                        <p:tgtEl>
                                          <p:spTgt spid="8"/>
                                        </p:tgtEl>
                                        <p:attrNameLst>
                                          <p:attrName>ppt_w</p:attrName>
                                        </p:attrNameLst>
                                      </p:cBhvr>
                                      <p:tavLst>
                                        <p:tav tm="0">
                                          <p:val>
                                            <p:fltVal val="0"/>
                                          </p:val>
                                        </p:tav>
                                        <p:tav tm="100000">
                                          <p:val>
                                            <p:strVal val="#ppt_w"/>
                                          </p:val>
                                        </p:tav>
                                      </p:tavLst>
                                    </p:anim>
                                    <p:anim calcmode="lin" valueType="num">
                                      <p:cBhvr>
                                        <p:cTn id="32" dur="300" fill="hold"/>
                                        <p:tgtEl>
                                          <p:spTgt spid="8"/>
                                        </p:tgtEl>
                                        <p:attrNameLst>
                                          <p:attrName>ppt_h</p:attrName>
                                        </p:attrNameLst>
                                      </p:cBhvr>
                                      <p:tavLst>
                                        <p:tav tm="0">
                                          <p:val>
                                            <p:fltVal val="0"/>
                                          </p:val>
                                        </p:tav>
                                        <p:tav tm="100000">
                                          <p:val>
                                            <p:strVal val="#ppt_h"/>
                                          </p:val>
                                        </p:tav>
                                      </p:tavLst>
                                    </p:anim>
                                    <p:animEffect transition="in" filter="fade">
                                      <p:cBhvr>
                                        <p:cTn id="33" dur="300"/>
                                        <p:tgtEl>
                                          <p:spTgt spid="8"/>
                                        </p:tgtEl>
                                      </p:cBhvr>
                                    </p:animEffect>
                                  </p:childTnLst>
                                </p:cTn>
                              </p:par>
                            </p:childTnLst>
                          </p:cTn>
                        </p:par>
                        <p:par>
                          <p:cTn id="34" fill="hold">
                            <p:stCondLst>
                              <p:cond delay="3000"/>
                            </p:stCondLst>
                            <p:childTnLst>
                              <p:par>
                                <p:cTn id="35" presetID="22" presetClass="entr" presetSubtype="8" fill="hold"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3500"/>
                            </p:stCondLst>
                            <p:childTnLst>
                              <p:par>
                                <p:cTn id="39" presetID="22" presetClass="entr" presetSubtype="4"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par>
                          <p:cTn id="42" fill="hold">
                            <p:stCondLst>
                              <p:cond delay="4000"/>
                            </p:stCondLst>
                            <p:childTnLst>
                              <p:par>
                                <p:cTn id="43" presetID="10" presetClass="entr" presetSubtype="0"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childTnLst>
                          </p:cTn>
                        </p:par>
                        <p:par>
                          <p:cTn id="46" fill="hold">
                            <p:stCondLst>
                              <p:cond delay="4500"/>
                            </p:stCondLst>
                            <p:childTnLst>
                              <p:par>
                                <p:cTn id="47" presetID="22" presetClass="entr" presetSubtype="2" fill="hold" grpId="0" nodeType="after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right)">
                                      <p:cBhvr>
                                        <p:cTn id="49" dur="500"/>
                                        <p:tgtEl>
                                          <p:spTgt spid="54"/>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up)">
                                      <p:cBhvr>
                                        <p:cTn id="53" dur="500"/>
                                        <p:tgtEl>
                                          <p:spTgt spid="14"/>
                                        </p:tgtEl>
                                      </p:cBhvr>
                                    </p:animEffect>
                                  </p:childTnLst>
                                </p:cTn>
                              </p:par>
                            </p:childTnLst>
                          </p:cTn>
                        </p:par>
                        <p:par>
                          <p:cTn id="54" fill="hold">
                            <p:stCondLst>
                              <p:cond delay="5500"/>
                            </p:stCondLst>
                            <p:childTnLst>
                              <p:par>
                                <p:cTn id="55" presetID="10" presetClass="entr" presetSubtype="0" fill="hold" nodeType="after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par>
                          <p:cTn id="58" fill="hold">
                            <p:stCondLst>
                              <p:cond delay="6000"/>
                            </p:stCondLst>
                            <p:childTnLst>
                              <p:par>
                                <p:cTn id="59" presetID="22" presetClass="entr" presetSubtype="2"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right)">
                                      <p:cBhvr>
                                        <p:cTn id="61" dur="500"/>
                                        <p:tgtEl>
                                          <p:spTgt spid="55"/>
                                        </p:tgtEl>
                                      </p:cBhvr>
                                    </p:animEffect>
                                  </p:childTnLst>
                                </p:cTn>
                              </p:par>
                            </p:childTnLst>
                          </p:cTn>
                        </p:par>
                        <p:par>
                          <p:cTn id="62" fill="hold">
                            <p:stCondLst>
                              <p:cond delay="6500"/>
                            </p:stCondLst>
                            <p:childTnLst>
                              <p:par>
                                <p:cTn id="63" presetID="22" presetClass="entr" presetSubtype="4" fill="hold"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par>
                          <p:cTn id="66" fill="hold">
                            <p:stCondLst>
                              <p:cond delay="7000"/>
                            </p:stCondLst>
                            <p:childTnLst>
                              <p:par>
                                <p:cTn id="67" presetID="10" presetClass="entr" presetSubtype="0" fill="hold" nodeType="after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childTnLst>
                          </p:cTn>
                        </p:par>
                        <p:par>
                          <p:cTn id="74" fill="hold">
                            <p:stCondLst>
                              <p:cond delay="8000"/>
                            </p:stCondLst>
                            <p:childTnLst>
                              <p:par>
                                <p:cTn id="75" presetID="22" presetClass="entr" presetSubtype="1"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up)">
                                      <p:cBhvr>
                                        <p:cTn id="77" dur="500"/>
                                        <p:tgtEl>
                                          <p:spTgt spid="20"/>
                                        </p:tgtEl>
                                      </p:cBhvr>
                                    </p:animEffect>
                                  </p:childTnLst>
                                </p:cTn>
                              </p:par>
                            </p:childTnLst>
                          </p:cTn>
                        </p:par>
                        <p:par>
                          <p:cTn id="78" fill="hold">
                            <p:stCondLst>
                              <p:cond delay="8500"/>
                            </p:stCondLst>
                            <p:childTnLst>
                              <p:par>
                                <p:cTn id="79" presetID="10" presetClass="entr" presetSubtype="0" fill="hold" nodeType="after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57"/>
                                        </p:tgtEl>
                                        <p:attrNameLst>
                                          <p:attrName>style.visibility</p:attrName>
                                        </p:attrNameLst>
                                      </p:cBhvr>
                                      <p:to>
                                        <p:strVal val="visible"/>
                                      </p:to>
                                    </p:set>
                                    <p:animEffect transition="in" filter="wipe(left)">
                                      <p:cBhvr>
                                        <p:cTn id="85" dur="500"/>
                                        <p:tgtEl>
                                          <p:spTgt spid="57"/>
                                        </p:tgtEl>
                                      </p:cBhvr>
                                    </p:animEffect>
                                  </p:childTnLst>
                                </p:cTn>
                              </p:par>
                            </p:childTnLst>
                          </p:cTn>
                        </p:par>
                        <p:par>
                          <p:cTn id="86" fill="hold">
                            <p:stCondLst>
                              <p:cond delay="9500"/>
                            </p:stCondLst>
                            <p:childTnLst>
                              <p:par>
                                <p:cTn id="87" presetID="22" presetClass="entr" presetSubtype="4" fill="hold" nodeType="after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wipe(down)">
                                      <p:cBhvr>
                                        <p:cTn id="89" dur="500"/>
                                        <p:tgtEl>
                                          <p:spTgt spid="26"/>
                                        </p:tgtEl>
                                      </p:cBhvr>
                                    </p:animEffect>
                                  </p:childTnLst>
                                </p:cTn>
                              </p:par>
                            </p:childTnLst>
                          </p:cTn>
                        </p:par>
                        <p:par>
                          <p:cTn id="90" fill="hold">
                            <p:stCondLst>
                              <p:cond delay="10000"/>
                            </p:stCondLst>
                            <p:childTnLst>
                              <p:par>
                                <p:cTn id="91" presetID="10" presetClass="entr" presetSubtype="0" fill="hold"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fade">
                                      <p:cBhvr>
                                        <p:cTn id="93" dur="500"/>
                                        <p:tgtEl>
                                          <p:spTgt spid="32"/>
                                        </p:tgtEl>
                                      </p:cBhvr>
                                    </p:animEffect>
                                  </p:childTnLst>
                                </p:cTn>
                              </p:par>
                            </p:childTnLst>
                          </p:cTn>
                        </p:par>
                        <p:par>
                          <p:cTn id="94" fill="hold">
                            <p:stCondLst>
                              <p:cond delay="10500"/>
                            </p:stCondLst>
                            <p:childTnLst>
                              <p:par>
                                <p:cTn id="95" presetID="22" presetClass="entr" presetSubtype="8"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wipe(left)">
                                      <p:cBhvr>
                                        <p:cTn id="97" dur="500"/>
                                        <p:tgtEl>
                                          <p:spTgt spid="58"/>
                                        </p:tgtEl>
                                      </p:cBhvr>
                                    </p:animEffect>
                                  </p:childTnLst>
                                </p:cTn>
                              </p:par>
                            </p:childTnLst>
                          </p:cTn>
                        </p:par>
                        <p:par>
                          <p:cTn id="98" fill="hold">
                            <p:stCondLst>
                              <p:cond delay="11000"/>
                            </p:stCondLst>
                            <p:childTnLst>
                              <p:par>
                                <p:cTn id="99" presetID="22" presetClass="entr" presetSubtype="1" fill="hold" nodeType="after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wipe(up)">
                                      <p:cBhvr>
                                        <p:cTn id="101" dur="500"/>
                                        <p:tgtEl>
                                          <p:spTgt spid="23"/>
                                        </p:tgtEl>
                                      </p:cBhvr>
                                    </p:animEffect>
                                  </p:childTnLst>
                                </p:cTn>
                              </p:par>
                            </p:childTnLst>
                          </p:cTn>
                        </p:par>
                        <p:par>
                          <p:cTn id="102" fill="hold">
                            <p:stCondLst>
                              <p:cond delay="11500"/>
                            </p:stCondLst>
                            <p:childTnLst>
                              <p:par>
                                <p:cTn id="103" presetID="10" presetClass="entr" presetSubtype="0" fill="hold" nodeType="after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fade">
                                      <p:cBhvr>
                                        <p:cTn id="105" dur="500"/>
                                        <p:tgtEl>
                                          <p:spTgt spid="48"/>
                                        </p:tgtEl>
                                      </p:cBhvr>
                                    </p:animEffect>
                                  </p:childTnLst>
                                </p:cTn>
                              </p:par>
                            </p:childTnLst>
                          </p:cTn>
                        </p:par>
                        <p:par>
                          <p:cTn id="106" fill="hold">
                            <p:stCondLst>
                              <p:cond delay="12000"/>
                            </p:stCondLst>
                            <p:childTnLst>
                              <p:par>
                                <p:cTn id="107" presetID="22" presetClass="entr" presetSubtype="8" fill="hold" grpId="0" nodeType="after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wipe(left)">
                                      <p:cBhvr>
                                        <p:cTn id="10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54" grpId="0"/>
      <p:bldP spid="55" grpId="0"/>
      <p:bldP spid="56" grpId="0"/>
      <p:bldP spid="57" grpId="0"/>
      <p:bldP spid="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a:spLocks noChangeArrowheads="1"/>
          </p:cNvSpPr>
          <p:nvPr/>
        </p:nvSpPr>
        <p:spPr bwMode="auto">
          <a:xfrm>
            <a:off x="749935" y="843915"/>
            <a:ext cx="8132445" cy="336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30000"/>
              </a:lnSpc>
              <a:spcBef>
                <a:spcPct val="0"/>
              </a:spcBef>
              <a:buFont typeface="Arial" panose="020B0604020202020204" pitchFamily="34" charset="0"/>
              <a:buNone/>
            </a:pPr>
            <a:endPar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endPar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    </a:t>
            </a:r>
            <a:r>
              <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rPr>
              <a:t>什么是正交？从向量上来看就是两个互相垂直的向量，无论其模长是多少，相乘总是等于0：</a:t>
            </a:r>
            <a:endPar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endPar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endPar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endPar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endParaRPr>
          </a:p>
          <a:p>
            <a:pPr algn="ctr" eaLnBrk="1" hangingPunct="1">
              <a:lnSpc>
                <a:spcPct val="130000"/>
              </a:lnSpc>
              <a:spcBef>
                <a:spcPct val="0"/>
              </a:spcBef>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rPr>
              <a:t>    而在函数上的正交性是怎样的呢？用文字来说，就是无论两个函数的幅值为多少，在确定的一个时间周期内相乘，其积分总是等于0（也就是面积相加为0）。比如最简单的一对正交函数sin(t)和sin(2t)</a:t>
            </a:r>
            <a:endParaRPr lang="zh-CN" altLang="en-US" sz="180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121025" y="363220"/>
            <a:ext cx="2936875" cy="39878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sym typeface="方正兰亭黑_GBK" pitchFamily="2" charset="-122"/>
              </a:rPr>
              <a:t>一、子载波的正交性</a:t>
            </a:r>
            <a:endParaRPr lang="zh-CN" altLang="en-US" sz="2000" dirty="0">
              <a:solidFill>
                <a:schemeClr val="bg1"/>
              </a:solidFill>
              <a:latin typeface="MyriadSetPro-Semibold" pitchFamily="2" charset="0"/>
            </a:endParaRPr>
          </a:p>
        </p:txBody>
      </p:sp>
      <p:grpSp>
        <p:nvGrpSpPr>
          <p:cNvPr id="34" name="组合 33"/>
          <p:cNvGrpSpPr/>
          <p:nvPr/>
        </p:nvGrpSpPr>
        <p:grpSpPr>
          <a:xfrm>
            <a:off x="3956685" y="2378075"/>
            <a:ext cx="1316990" cy="298450"/>
            <a:chOff x="6074" y="2805"/>
            <a:chExt cx="2074" cy="470"/>
          </a:xfrm>
        </p:grpSpPr>
        <p:sp>
          <p:nvSpPr>
            <p:cNvPr id="32" name="文本框 31"/>
            <p:cNvSpPr txBox="1"/>
            <p:nvPr/>
          </p:nvSpPr>
          <p:spPr>
            <a:xfrm>
              <a:off x="6074" y="2805"/>
              <a:ext cx="2074" cy="471"/>
            </a:xfrm>
            <a:prstGeom prst="rect">
              <a:avLst/>
            </a:prstGeom>
            <a:solidFill>
              <a:schemeClr val="bg1"/>
            </a:solidFill>
          </p:spPr>
          <p:txBody>
            <a:bodyPr wrap="square" rtlCol="0">
              <a:spAutoFit/>
            </a:bodyPr>
            <a:p>
              <a:endParaRPr lang="zh-CN" altLang="en-US"/>
            </a:p>
          </p:txBody>
        </p:sp>
        <p:pic>
          <p:nvPicPr>
            <p:cNvPr id="3" name="图片 2" descr="20160119215318192"/>
            <p:cNvPicPr>
              <a:picLocks noChangeAspect="1"/>
            </p:cNvPicPr>
            <p:nvPr/>
          </p:nvPicPr>
          <p:blipFill>
            <a:blip r:embed="rId1"/>
            <a:stretch>
              <a:fillRect/>
            </a:stretch>
          </p:blipFill>
          <p:spPr>
            <a:xfrm>
              <a:off x="6650" y="2805"/>
              <a:ext cx="1185" cy="465"/>
            </a:xfrm>
            <a:prstGeom prst="rect">
              <a:avLst/>
            </a:prstGeom>
            <a:ln>
              <a:solidFill>
                <a:schemeClr val="bg1"/>
              </a:solidFill>
            </a:ln>
          </p:spPr>
        </p:pic>
      </p:gr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0"/>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000"/>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iterate type="wd">
                                    <p:tmPct val="10000"/>
                                  </p:iterate>
                                  <p:childTnLst>
                                    <p:set>
                                      <p:cBhvr>
                                        <p:cTn id="47" dur="1" fill="hold">
                                          <p:stCondLst>
                                            <p:cond delay="0"/>
                                          </p:stCondLst>
                                        </p:cTn>
                                        <p:tgtEl>
                                          <p:spTgt spid="22">
                                            <p:txEl>
                                              <p:pRg st="2" end="2"/>
                                            </p:txEl>
                                          </p:spTgt>
                                        </p:tgtEl>
                                        <p:attrNameLst>
                                          <p:attrName>style.visibility</p:attrName>
                                        </p:attrNameLst>
                                      </p:cBhvr>
                                      <p:to>
                                        <p:strVal val="visible"/>
                                      </p:to>
                                    </p:set>
                                    <p:animEffect transition="in" filter="wipe(left)">
                                      <p:cBhvr>
                                        <p:cTn id="48" dur="500"/>
                                        <p:tgtEl>
                                          <p:spTgt spid="2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iterate type="wd">
                                    <p:tmPct val="10000"/>
                                  </p:iterate>
                                  <p:childTnLst>
                                    <p:set>
                                      <p:cBhvr>
                                        <p:cTn id="52" dur="1" fill="hold">
                                          <p:stCondLst>
                                            <p:cond delay="0"/>
                                          </p:stCondLst>
                                        </p:cTn>
                                        <p:tgtEl>
                                          <p:spTgt spid="22">
                                            <p:txEl>
                                              <p:pRg st="6" end="6"/>
                                            </p:txEl>
                                          </p:spTgt>
                                        </p:tgtEl>
                                        <p:attrNameLst>
                                          <p:attrName>style.visibility</p:attrName>
                                        </p:attrNameLst>
                                      </p:cBhvr>
                                      <p:to>
                                        <p:strVal val="visible"/>
                                      </p:to>
                                    </p:set>
                                    <p:animEffect transition="in" filter="wipe(left)">
                                      <p:cBhvr>
                                        <p:cTn id="53" dur="500"/>
                                        <p:tgtEl>
                                          <p:spTgt spid="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72185" y="935990"/>
            <a:ext cx="7183755" cy="1198880"/>
          </a:xfrm>
          <a:prstGeom prst="rect">
            <a:avLst/>
          </a:prstGeom>
          <a:noFill/>
        </p:spPr>
        <p:txBody>
          <a:bodyPr wrap="square" rtlCol="0">
            <a:spAutoFit/>
          </a:bodyPr>
          <a:p>
            <a:r>
              <a:rPr lang="zh-CN" altLang="en-US" sz="2400">
                <a:solidFill>
                  <a:schemeClr val="bg1"/>
                </a:solidFill>
              </a:rPr>
              <a:t>其中红色是sin(t)，蓝色是sin(2t)。他们均在2π时间内具有完整的周期，各自在2π时间内的积分问为0（正负面积相加为0）。</a:t>
            </a:r>
            <a:endParaRPr lang="zh-CN" altLang="en-US" sz="2400">
              <a:solidFill>
                <a:schemeClr val="bg1"/>
              </a:solidFill>
            </a:endParaRPr>
          </a:p>
        </p:txBody>
      </p:sp>
      <p:pic>
        <p:nvPicPr>
          <p:cNvPr id="51" name="图片 50" descr="20160119215327458"/>
          <p:cNvPicPr>
            <a:picLocks noChangeAspect="1"/>
          </p:cNvPicPr>
          <p:nvPr/>
        </p:nvPicPr>
        <p:blipFill>
          <a:blip r:embed="rId1"/>
          <a:stretch>
            <a:fillRect/>
          </a:stretch>
        </p:blipFill>
        <p:spPr>
          <a:xfrm>
            <a:off x="1471930" y="2431415"/>
            <a:ext cx="5934075" cy="236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901" fill="hold"/>
                                        <p:tgtEl>
                                          <p:spTgt spid="4"/>
                                        </p:tgtEl>
                                        <p:attrNameLst>
                                          <p:attrName>ppt_w</p:attrName>
                                        </p:attrNameLst>
                                      </p:cBhvr>
                                      <p:tavLst>
                                        <p:tav tm="0">
                                          <p:val>
                                            <p:fltVal val="0"/>
                                          </p:val>
                                        </p:tav>
                                        <p:tav tm="100000">
                                          <p:val>
                                            <p:strVal val="#ppt_w"/>
                                          </p:val>
                                        </p:tav>
                                      </p:tavLst>
                                    </p:anim>
                                    <p:anim calcmode="lin" valueType="num">
                                      <p:cBhvr>
                                        <p:cTn id="8" dur="901" fill="hold"/>
                                        <p:tgtEl>
                                          <p:spTgt spid="4"/>
                                        </p:tgtEl>
                                        <p:attrNameLst>
                                          <p:attrName>ppt_h</p:attrName>
                                        </p:attrNameLst>
                                      </p:cBhvr>
                                      <p:tavLst>
                                        <p:tav tm="0">
                                          <p:val>
                                            <p:fltVal val="0"/>
                                          </p:val>
                                        </p:tav>
                                        <p:tav tm="100000">
                                          <p:val>
                                            <p:strVal val="#ppt_h"/>
                                          </p:val>
                                        </p:tav>
                                      </p:tavLst>
                                    </p:anim>
                                    <p:animEffect transition="in" filter="fade">
                                      <p:cBhvr>
                                        <p:cTn id="9" dur="901"/>
                                        <p:tgtEl>
                                          <p:spTgt spid="4"/>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300" fill="hold"/>
                                        <p:tgtEl>
                                          <p:spTgt spid="5"/>
                                        </p:tgtEl>
                                        <p:attrNameLst>
                                          <p:attrName>ppt_w</p:attrName>
                                        </p:attrNameLst>
                                      </p:cBhvr>
                                      <p:tavLst>
                                        <p:tav tm="0">
                                          <p:val>
                                            <p:fltVal val="0"/>
                                          </p:val>
                                        </p:tav>
                                        <p:tav tm="100000">
                                          <p:val>
                                            <p:strVal val="#ppt_w"/>
                                          </p:val>
                                        </p:tav>
                                      </p:tavLst>
                                    </p:anim>
                                    <p:anim calcmode="lin" valueType="num">
                                      <p:cBhvr>
                                        <p:cTn id="14" dur="300" fill="hold"/>
                                        <p:tgtEl>
                                          <p:spTgt spid="5"/>
                                        </p:tgtEl>
                                        <p:attrNameLst>
                                          <p:attrName>ppt_h</p:attrName>
                                        </p:attrNameLst>
                                      </p:cBhvr>
                                      <p:tavLst>
                                        <p:tav tm="0">
                                          <p:val>
                                            <p:fltVal val="0"/>
                                          </p:val>
                                        </p:tav>
                                        <p:tav tm="100000">
                                          <p:val>
                                            <p:strVal val="#ppt_h"/>
                                          </p:val>
                                        </p:tav>
                                      </p:tavLst>
                                    </p:anim>
                                    <p:animEffect transition="in" filter="fade">
                                      <p:cBhvr>
                                        <p:cTn id="15" dur="3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300" fill="hold"/>
                                        <p:tgtEl>
                                          <p:spTgt spid="6"/>
                                        </p:tgtEl>
                                        <p:attrNameLst>
                                          <p:attrName>ppt_w</p:attrName>
                                        </p:attrNameLst>
                                      </p:cBhvr>
                                      <p:tavLst>
                                        <p:tav tm="0">
                                          <p:val>
                                            <p:fltVal val="0"/>
                                          </p:val>
                                        </p:tav>
                                        <p:tav tm="100000">
                                          <p:val>
                                            <p:strVal val="#ppt_w"/>
                                          </p:val>
                                        </p:tav>
                                      </p:tavLst>
                                    </p:anim>
                                    <p:anim calcmode="lin" valueType="num">
                                      <p:cBhvr>
                                        <p:cTn id="20" dur="300" fill="hold"/>
                                        <p:tgtEl>
                                          <p:spTgt spid="6"/>
                                        </p:tgtEl>
                                        <p:attrNameLst>
                                          <p:attrName>ppt_h</p:attrName>
                                        </p:attrNameLst>
                                      </p:cBhvr>
                                      <p:tavLst>
                                        <p:tav tm="0">
                                          <p:val>
                                            <p:fltVal val="0"/>
                                          </p:val>
                                        </p:tav>
                                        <p:tav tm="100000">
                                          <p:val>
                                            <p:strVal val="#ppt_h"/>
                                          </p:val>
                                        </p:tav>
                                      </p:tavLst>
                                    </p:anim>
                                    <p:animEffect transition="in" filter="fade">
                                      <p:cBhvr>
                                        <p:cTn id="21" dur="300"/>
                                        <p:tgtEl>
                                          <p:spTgt spid="6"/>
                                        </p:tgtEl>
                                      </p:cBhvr>
                                    </p:animEffect>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300" fill="hold"/>
                                        <p:tgtEl>
                                          <p:spTgt spid="7"/>
                                        </p:tgtEl>
                                        <p:attrNameLst>
                                          <p:attrName>ppt_w</p:attrName>
                                        </p:attrNameLst>
                                      </p:cBhvr>
                                      <p:tavLst>
                                        <p:tav tm="0">
                                          <p:val>
                                            <p:fltVal val="0"/>
                                          </p:val>
                                        </p:tav>
                                        <p:tav tm="100000">
                                          <p:val>
                                            <p:strVal val="#ppt_w"/>
                                          </p:val>
                                        </p:tav>
                                      </p:tavLst>
                                    </p:anim>
                                    <p:anim calcmode="lin" valueType="num">
                                      <p:cBhvr>
                                        <p:cTn id="26" dur="300" fill="hold"/>
                                        <p:tgtEl>
                                          <p:spTgt spid="7"/>
                                        </p:tgtEl>
                                        <p:attrNameLst>
                                          <p:attrName>ppt_h</p:attrName>
                                        </p:attrNameLst>
                                      </p:cBhvr>
                                      <p:tavLst>
                                        <p:tav tm="0">
                                          <p:val>
                                            <p:fltVal val="0"/>
                                          </p:val>
                                        </p:tav>
                                        <p:tav tm="100000">
                                          <p:val>
                                            <p:strVal val="#ppt_h"/>
                                          </p:val>
                                        </p:tav>
                                      </p:tavLst>
                                    </p:anim>
                                    <p:animEffect transition="in" filter="fade">
                                      <p:cBhvr>
                                        <p:cTn id="27" dur="300"/>
                                        <p:tgtEl>
                                          <p:spTgt spid="7"/>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300" fill="hold"/>
                                        <p:tgtEl>
                                          <p:spTgt spid="8"/>
                                        </p:tgtEl>
                                        <p:attrNameLst>
                                          <p:attrName>ppt_w</p:attrName>
                                        </p:attrNameLst>
                                      </p:cBhvr>
                                      <p:tavLst>
                                        <p:tav tm="0">
                                          <p:val>
                                            <p:fltVal val="0"/>
                                          </p:val>
                                        </p:tav>
                                        <p:tav tm="100000">
                                          <p:val>
                                            <p:strVal val="#ppt_w"/>
                                          </p:val>
                                        </p:tav>
                                      </p:tavLst>
                                    </p:anim>
                                    <p:anim calcmode="lin" valueType="num">
                                      <p:cBhvr>
                                        <p:cTn id="32" dur="300" fill="hold"/>
                                        <p:tgtEl>
                                          <p:spTgt spid="8"/>
                                        </p:tgtEl>
                                        <p:attrNameLst>
                                          <p:attrName>ppt_h</p:attrName>
                                        </p:attrNameLst>
                                      </p:cBhvr>
                                      <p:tavLst>
                                        <p:tav tm="0">
                                          <p:val>
                                            <p:fltVal val="0"/>
                                          </p:val>
                                        </p:tav>
                                        <p:tav tm="100000">
                                          <p:val>
                                            <p:strVal val="#ppt_h"/>
                                          </p:val>
                                        </p:tav>
                                      </p:tavLst>
                                    </p:anim>
                                    <p:animEffect transition="in" filter="fade">
                                      <p:cBhvr>
                                        <p:cTn id="33"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ags/tag1.xml><?xml version="1.0" encoding="utf-8"?>
<p:tagLst xmlns:p="http://schemas.openxmlformats.org/presentationml/2006/main">
  <p:tag name="ISPRING_PRESENTATION_TITLE" val="震撼星空商务PPT模版"/>
  <p:tag name="KSO_WM_DOC_GUID" val="{6a3994ff-16b7-4167-a475-f422cdcc52a7}"/>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2891</Words>
  <Application>WPS 演示</Application>
  <PresentationFormat>全屏显示(16:9)</PresentationFormat>
  <Paragraphs>163</Paragraphs>
  <Slides>35</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Myriad Pro Light</vt:lpstr>
      <vt:lpstr>黑体</vt:lpstr>
      <vt:lpstr>MyriadSetPro-Semibold</vt:lpstr>
      <vt:lpstr>Liberation Mono</vt:lpstr>
      <vt:lpstr>微软雅黑</vt:lpstr>
      <vt:lpstr>方正兰亭细黑_GBK</vt:lpstr>
      <vt:lpstr>Calibri</vt:lpstr>
      <vt:lpstr>华文细黑</vt:lpstr>
      <vt:lpstr>华文黑体</vt:lpstr>
      <vt:lpstr>方正兰亭黑_GBK</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OFDM与傅里叶变换的关系</vt:lpstr>
      <vt:lpstr>导频插入</vt:lpstr>
      <vt:lpstr>PowerPoint 演示文稿</vt:lpstr>
      <vt:lpstr>PowerPoint 演示文稿</vt:lpstr>
      <vt:lpstr>PowerPoint 演示文稿</vt:lpstr>
      <vt:lpstr>信道均衡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震撼星空商务PPT模版</dc:title>
  <dc:creator>第一PPT</dc:creator>
  <cp:keywords>www.1ppt.com</cp:keywords>
  <cp:lastModifiedBy>风语</cp:lastModifiedBy>
  <cp:revision>14</cp:revision>
  <dcterms:created xsi:type="dcterms:W3CDTF">2016-12-01T11:40:00Z</dcterms:created>
  <dcterms:modified xsi:type="dcterms:W3CDTF">2019-12-29T11:03:22Z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2052-11.1.0.8763</vt:lpwstr>
  </property>
</Properties>
</file>