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FEDF2-1835-488D-8D9E-14B66621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1232F-6340-4BEE-A88E-1FD425869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55222-E3C6-470C-99EB-BC5386AA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1E69B-42BC-4119-99A5-2084E2EF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C4213-9224-4DC7-B17F-838044F0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4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6064E-6762-4E70-9002-0A849A60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B511D-4CE1-43F3-B0B4-C5B0AC8B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58D8-77D5-43A2-8D3C-684DF765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0C4DC-DDB9-4865-9226-CF46ADF7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2FB5B-2F8B-463A-A145-C9AC7515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BD18A4-CD83-402F-A2B7-141056E2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05ABE-8ED1-4126-8C07-10740C46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3DD82-1A48-4570-953D-D4156C57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C4837-04AB-4C02-8BE2-C1196CC8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CCFD4-8AF7-4373-90D2-67B49B87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C5168-2BE9-4624-90F6-7763EE5D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22336-D0CE-46A8-9FAD-4C1219CA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57972-81A2-4796-8011-F6F489CF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F25D2-B0F2-4C77-92AD-2C36AA66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A890-1436-4F33-A957-558A4397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55DA9-88D6-4F9B-B908-A04BCA05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D14CB-BBB2-4345-856D-A17F7AE2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40E62-1FB3-4653-9F6F-D40FD51D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41C03-5DB1-44AB-8626-E4E02A78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31B4A-3028-4FB3-A96B-3A060774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C7E1C-0CF3-4932-9532-56A15BB9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F7998-9A38-4408-B8BD-84264886C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EC8E0-B519-42D6-AFFF-A87675B9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3EBC3-1C37-4CD8-AE38-4ED28048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F1398-A1A3-4607-8D24-7F0614C4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18810-F12A-44C5-8B23-F34A3E2C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6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CB993-728C-442D-A50F-BC11F922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4A67A-38CC-4C08-BD79-E3F5E6CD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1DEB2-376C-4E17-914F-C2E8B5B9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C3458A-56F6-473B-BF37-F978D4B98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6F74A-5E06-411D-9CAF-2B6C21C23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0FC007-6DC9-4F21-8C2B-D71E946E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A43577-CFC5-4EA0-A17C-6E1444EC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43DADF-2C41-4BE9-A336-15D0AC15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56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282E8-04F4-4CCB-8404-01F2005A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50ECDC-7EF5-41D4-B78B-22C47735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D05E44-5529-48FD-A302-A0E71E49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8A35D-96BE-491D-A470-A999FE66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6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D4C0A3-7C0C-4472-85D5-23903141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8D77D0-DF74-4B35-856A-83F5B2FC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062D1-5290-4C0F-91E8-DFB53149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6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6B269-73EC-4305-9615-7A68BD2E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30793-9446-4A00-8599-6B52F44E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DAB4E-8AE0-4A85-85B2-BF7CC5C46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6384A-D345-43DD-95A4-D92206C0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E6EA12-C6F8-40B5-87D6-97CB00D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F6A1B-FBCC-43E0-8861-58AB5305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4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28D21-35E7-4190-9299-8B014D48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3384AF-3408-40F4-B744-7B08B0FED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6B3E9-1093-4E99-BC83-A5F4757F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9F611-CB5A-48DE-89D8-62E8BED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ED313-E202-4328-950D-AB2036F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346ED-5466-4C48-8816-49E3938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639FC6-940B-4D63-AC5E-F1F5A8F7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B6CE1-FCAD-49D3-91E9-32CF21B1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932B8-8F27-413B-8732-4DF710B95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3C51-FC4F-41D1-82C6-6CD9098E055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A7A66-80DB-4B6C-B71B-B22932EAB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B34A-7E7B-4988-9F4B-A62834FD2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AFF8-7C5F-4244-A4D2-D1AE66504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8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itluni.net/esp32-composite-aud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oho.com/file/kohvpddd1cff937ec4de5a828ac624e60a74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D475C677-4756-422C-9ABD-15072FAF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76" y="785678"/>
            <a:ext cx="9199139" cy="54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B4404-F81E-4537-A342-1AEA7D438111}"/>
              </a:ext>
            </a:extLst>
          </p:cNvPr>
          <p:cNvSpPr txBox="1"/>
          <p:nvPr/>
        </p:nvSpPr>
        <p:spPr>
          <a:xfrm>
            <a:off x="4553953" y="416346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모듈 </a:t>
            </a:r>
            <a:r>
              <a:rPr lang="en-US" altLang="ko-KR" dirty="0"/>
              <a:t>PIN PUT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0D6FA6-D942-4063-89DC-FF4D6D4B9374}"/>
              </a:ext>
            </a:extLst>
          </p:cNvPr>
          <p:cNvSpPr/>
          <p:nvPr/>
        </p:nvSpPr>
        <p:spPr>
          <a:xfrm>
            <a:off x="5119437" y="4674268"/>
            <a:ext cx="114300" cy="222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19EA44-1F27-4A48-A194-BCD0D2202456}"/>
              </a:ext>
            </a:extLst>
          </p:cNvPr>
          <p:cNvSpPr/>
          <p:nvPr/>
        </p:nvSpPr>
        <p:spPr>
          <a:xfrm>
            <a:off x="5889458" y="4674267"/>
            <a:ext cx="114300" cy="22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B0FD4788-FFC6-40EF-A9A6-F575EB6EA5F6}"/>
              </a:ext>
            </a:extLst>
          </p:cNvPr>
          <p:cNvSpPr/>
          <p:nvPr/>
        </p:nvSpPr>
        <p:spPr>
          <a:xfrm>
            <a:off x="2917658" y="5817268"/>
            <a:ext cx="1281363" cy="595564"/>
          </a:xfrm>
          <a:prstGeom prst="wedgeRoundRectCallout">
            <a:avLst>
              <a:gd name="adj1" fmla="val 115987"/>
              <a:gd name="adj2" fmla="val -189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POWER LED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916113B-C67A-4819-A9B3-F35FDDE13197}"/>
              </a:ext>
            </a:extLst>
          </p:cNvPr>
          <p:cNvSpPr/>
          <p:nvPr/>
        </p:nvSpPr>
        <p:spPr>
          <a:xfrm>
            <a:off x="6860995" y="5846090"/>
            <a:ext cx="1281363" cy="595564"/>
          </a:xfrm>
          <a:prstGeom prst="wedgeRoundRectCallout">
            <a:avLst>
              <a:gd name="adj1" fmla="val -122980"/>
              <a:gd name="adj2" fmla="val -216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GPIO2 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83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B76723-BBA5-4A27-BBF5-280D82BF49CF}"/>
              </a:ext>
            </a:extLst>
          </p:cNvPr>
          <p:cNvSpPr txBox="1"/>
          <p:nvPr/>
        </p:nvSpPr>
        <p:spPr>
          <a:xfrm>
            <a:off x="5406879" y="1330098"/>
            <a:ext cx="3707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https://bitluni.net/esp32-composite-audio</a:t>
            </a:r>
            <a:endParaRPr lang="ko-KR" altLang="en-US" dirty="0"/>
          </a:p>
        </p:txBody>
      </p:sp>
      <p:pic>
        <p:nvPicPr>
          <p:cNvPr id="3074" name="Picture 2" descr="ESP32 Composite Audio – bitluni's lab">
            <a:extLst>
              <a:ext uri="{FF2B5EF4-FFF2-40B4-BE49-F238E27FC236}">
                <a16:creationId xmlns:a16="http://schemas.microsoft.com/office/drawing/2014/main" id="{4592D618-3A98-465F-9D80-753E8A73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7" y="852207"/>
            <a:ext cx="4582026" cy="25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24770-9B5C-492E-9E7D-2BD7CC567EBE}"/>
              </a:ext>
            </a:extLst>
          </p:cNvPr>
          <p:cNvSpPr txBox="1"/>
          <p:nvPr/>
        </p:nvSpPr>
        <p:spPr>
          <a:xfrm>
            <a:off x="355621" y="205876"/>
            <a:ext cx="507863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</a:t>
            </a:r>
            <a:r>
              <a:rPr lang="ko-KR" altLang="en-US" dirty="0" err="1"/>
              <a:t>컴포지트</a:t>
            </a:r>
            <a:r>
              <a:rPr lang="ko-KR" altLang="en-US" dirty="0"/>
              <a:t> 포트로 영상 및 음향 출력 관련</a:t>
            </a:r>
          </a:p>
        </p:txBody>
      </p:sp>
    </p:spTree>
    <p:extLst>
      <p:ext uri="{BB962C8B-B14F-4D97-AF65-F5344CB8AC3E}">
        <p14:creationId xmlns:p14="http://schemas.microsoft.com/office/powerpoint/2010/main" val="1929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D475C677-4756-422C-9ABD-15072FAF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95313"/>
            <a:ext cx="8001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it esp32 devkit v1 - Google-haku | Arduino, Pin map, Analog to digital  converter">
            <a:extLst>
              <a:ext uri="{FF2B5EF4-FFF2-40B4-BE49-F238E27FC236}">
                <a16:creationId xmlns:a16="http://schemas.microsoft.com/office/drawing/2014/main" id="{42D57D0E-AC5A-48BE-BBFA-C9DE74CD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" y="1144458"/>
            <a:ext cx="11799486" cy="496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DA97-7124-4962-85DB-CA5EC3C92299}"/>
              </a:ext>
            </a:extLst>
          </p:cNvPr>
          <p:cNvSpPr txBox="1"/>
          <p:nvPr/>
        </p:nvSpPr>
        <p:spPr>
          <a:xfrm>
            <a:off x="264695" y="136075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모듈 </a:t>
            </a:r>
            <a:r>
              <a:rPr lang="en-US" altLang="ko-KR" dirty="0"/>
              <a:t>PIN</a:t>
            </a:r>
            <a:r>
              <a:rPr lang="ko-KR" altLang="en-US" dirty="0"/>
              <a:t>의 세부 기능</a:t>
            </a:r>
          </a:p>
        </p:txBody>
      </p:sp>
    </p:spTree>
    <p:extLst>
      <p:ext uri="{BB962C8B-B14F-4D97-AF65-F5344CB8AC3E}">
        <p14:creationId xmlns:p14="http://schemas.microsoft.com/office/powerpoint/2010/main" val="23598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IT Esp32 DevKit v1 — Zerynth Docs documentation | Device management,  Development board, Serial port">
            <a:extLst>
              <a:ext uri="{FF2B5EF4-FFF2-40B4-BE49-F238E27FC236}">
                <a16:creationId xmlns:a16="http://schemas.microsoft.com/office/drawing/2014/main" id="{1030DFFD-FD78-45B3-84B4-338C3A79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16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github">
            <a:extLst>
              <a:ext uri="{FF2B5EF4-FFF2-40B4-BE49-F238E27FC236}">
                <a16:creationId xmlns:a16="http://schemas.microsoft.com/office/drawing/2014/main" id="{4BA4A1F1-7BEF-4B17-93DF-0D9386920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2" y="1047749"/>
            <a:ext cx="9528008" cy="50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9F3821-432D-48F7-9015-23BBE43B8B48}"/>
              </a:ext>
            </a:extLst>
          </p:cNvPr>
          <p:cNvSpPr txBox="1"/>
          <p:nvPr/>
        </p:nvSpPr>
        <p:spPr>
          <a:xfrm>
            <a:off x="264695" y="136075"/>
            <a:ext cx="23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모듈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20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B73D51-16AB-42FF-AD8B-F54C7FE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57" y="93244"/>
            <a:ext cx="9256811" cy="6671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73329-C917-4176-A962-4423C5AB4384}"/>
              </a:ext>
            </a:extLst>
          </p:cNvPr>
          <p:cNvSpPr txBox="1"/>
          <p:nvPr/>
        </p:nvSpPr>
        <p:spPr>
          <a:xfrm>
            <a:off x="9343742" y="5545238"/>
            <a:ext cx="26664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https://docs.zoho.com/file/kohvpddd1cff937ec4de5a828ac624e60a74d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CCBF0-1999-44A4-8E4C-7F1E78DD4973}"/>
              </a:ext>
            </a:extLst>
          </p:cNvPr>
          <p:cNvSpPr txBox="1"/>
          <p:nvPr/>
        </p:nvSpPr>
        <p:spPr>
          <a:xfrm>
            <a:off x="90238" y="16368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</a:t>
            </a:r>
            <a:r>
              <a:rPr lang="en-US" altLang="ko-KR" dirty="0"/>
              <a:t>EV-KIT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/>
              <a:t> 회로도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7D3760-3129-45DF-9BFC-CB8ABC4C8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31" y="903709"/>
            <a:ext cx="1293395" cy="22124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3AAD6B-3109-459C-9F10-48B6B06D728F}"/>
              </a:ext>
            </a:extLst>
          </p:cNvPr>
          <p:cNvSpPr/>
          <p:nvPr/>
        </p:nvSpPr>
        <p:spPr>
          <a:xfrm>
            <a:off x="620832" y="968543"/>
            <a:ext cx="1293394" cy="20995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14EFDF-D4F0-4F03-B1D2-786D889D6E6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14226" y="2018298"/>
            <a:ext cx="780848" cy="7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6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F94337-D5EC-4C7F-B250-EDE3BC6D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8" y="162426"/>
            <a:ext cx="9092655" cy="66288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CCD06E-561E-4931-A32A-1CAD539B325C}"/>
              </a:ext>
            </a:extLst>
          </p:cNvPr>
          <p:cNvSpPr txBox="1"/>
          <p:nvPr/>
        </p:nvSpPr>
        <p:spPr>
          <a:xfrm>
            <a:off x="283432" y="205876"/>
            <a:ext cx="376327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ESP-WROOM-32 </a:t>
            </a:r>
            <a:r>
              <a:rPr lang="ko-KR" altLang="en-US" dirty="0"/>
              <a:t>모듈의 내부 회로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D7C86C-ED16-47E6-BB84-57080B24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7" y="717219"/>
            <a:ext cx="1293395" cy="22124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CC1736-5E62-4C81-9D0D-E6E45F54F5BB}"/>
              </a:ext>
            </a:extLst>
          </p:cNvPr>
          <p:cNvSpPr/>
          <p:nvPr/>
        </p:nvSpPr>
        <p:spPr>
          <a:xfrm>
            <a:off x="877724" y="717218"/>
            <a:ext cx="945639" cy="11777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1C00E5-04D7-456D-B36D-BFBFCE2336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823363" y="1306096"/>
            <a:ext cx="805537" cy="3061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9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F9B155-CA73-4421-97C6-8B1BA2A7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782"/>
            <a:ext cx="121920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120D7-DA29-41D1-BA41-36575403FA5E}"/>
              </a:ext>
            </a:extLst>
          </p:cNvPr>
          <p:cNvSpPr txBox="1"/>
          <p:nvPr/>
        </p:nvSpPr>
        <p:spPr>
          <a:xfrm>
            <a:off x="355621" y="205876"/>
            <a:ext cx="343433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모듈의 </a:t>
            </a:r>
            <a:r>
              <a:rPr lang="en-US" altLang="ko-KR" dirty="0"/>
              <a:t>VP, PN </a:t>
            </a:r>
            <a:r>
              <a:rPr lang="ko-KR" altLang="en-US" dirty="0"/>
              <a:t>내부 회로</a:t>
            </a:r>
          </a:p>
        </p:txBody>
      </p:sp>
    </p:spTree>
    <p:extLst>
      <p:ext uri="{BB962C8B-B14F-4D97-AF65-F5344CB8AC3E}">
        <p14:creationId xmlns:p14="http://schemas.microsoft.com/office/powerpoint/2010/main" val="418032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7E47A-0E59-4696-81BE-28F1BB42DC21}"/>
              </a:ext>
            </a:extLst>
          </p:cNvPr>
          <p:cNvSpPr txBox="1"/>
          <p:nvPr/>
        </p:nvSpPr>
        <p:spPr>
          <a:xfrm>
            <a:off x="439754" y="566678"/>
            <a:ext cx="4084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 동작전압 </a:t>
            </a:r>
            <a:r>
              <a:rPr lang="en-US" altLang="ko-KR" dirty="0"/>
              <a:t>: DC3.0~5.5V</a:t>
            </a:r>
          </a:p>
          <a:p>
            <a:r>
              <a:rPr lang="ko-KR" altLang="en-US" dirty="0"/>
              <a:t>센서 동작전압 </a:t>
            </a:r>
            <a:r>
              <a:rPr lang="en-US" altLang="ko-KR" dirty="0"/>
              <a:t>: DC1.5~3.6V(TYP:3.0V)</a:t>
            </a:r>
          </a:p>
          <a:p>
            <a:r>
              <a:rPr lang="ko-KR" altLang="en-US" dirty="0"/>
              <a:t>온도측정범위 </a:t>
            </a:r>
            <a:r>
              <a:rPr lang="en-US" altLang="ko-KR" dirty="0"/>
              <a:t>: -40~+125</a:t>
            </a:r>
            <a:r>
              <a:rPr lang="ko-KR" altLang="en-US" dirty="0"/>
              <a:t>℃</a:t>
            </a:r>
            <a:endParaRPr lang="en-US" altLang="ko-KR" dirty="0"/>
          </a:p>
          <a:p>
            <a:r>
              <a:rPr lang="ko-KR" altLang="en-US" dirty="0"/>
              <a:t>습도측정범위 </a:t>
            </a:r>
            <a:r>
              <a:rPr lang="en-US" altLang="ko-KR" dirty="0"/>
              <a:t>: 0~100%RH</a:t>
            </a:r>
          </a:p>
          <a:p>
            <a:r>
              <a:rPr lang="ko-KR" altLang="en-US" dirty="0"/>
              <a:t>온도분해능 </a:t>
            </a:r>
            <a:r>
              <a:rPr lang="en-US" altLang="ko-KR" dirty="0"/>
              <a:t>: 0.01</a:t>
            </a:r>
            <a:r>
              <a:rPr lang="ko-KR" altLang="en-US" dirty="0"/>
              <a:t>℃</a:t>
            </a:r>
            <a:r>
              <a:rPr lang="en-US" altLang="ko-KR" dirty="0"/>
              <a:t>(14BIT)</a:t>
            </a:r>
          </a:p>
          <a:p>
            <a:r>
              <a:rPr lang="ko-KR" altLang="en-US" dirty="0"/>
              <a:t>습도 분해능 </a:t>
            </a:r>
            <a:r>
              <a:rPr lang="en-US" altLang="ko-KR" dirty="0"/>
              <a:t>: 0.04%RH(12BIT)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: TYP±2%RH, TYP±0.3</a:t>
            </a:r>
            <a:r>
              <a:rPr lang="ko-KR" altLang="en-US" dirty="0"/>
              <a:t>℃</a:t>
            </a:r>
            <a:endParaRPr lang="en-US" altLang="ko-KR" dirty="0"/>
          </a:p>
          <a:p>
            <a:r>
              <a:rPr lang="ko-KR" altLang="en-US" dirty="0"/>
              <a:t>습도 측정시간 </a:t>
            </a:r>
            <a:r>
              <a:rPr lang="en-US" altLang="ko-KR" dirty="0"/>
              <a:t>: MAX 16ms(12BIT)</a:t>
            </a:r>
          </a:p>
          <a:p>
            <a:r>
              <a:rPr lang="ko-KR" altLang="en-US" dirty="0"/>
              <a:t>온도 측정시간 </a:t>
            </a:r>
            <a:r>
              <a:rPr lang="en-US" altLang="ko-KR" dirty="0"/>
              <a:t>: MAX 50ms(14BIT)</a:t>
            </a:r>
          </a:p>
          <a:p>
            <a:r>
              <a:rPr lang="ko-KR" altLang="en-US" dirty="0"/>
              <a:t>통신방식 </a:t>
            </a:r>
            <a:r>
              <a:rPr lang="en-US" altLang="ko-KR" dirty="0"/>
              <a:t>: I2C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C6D67-4D81-44B4-9089-6103FF1F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880109"/>
            <a:ext cx="3867150" cy="2367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E26DD4-1332-4BC1-8775-532A9776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635576"/>
            <a:ext cx="6059805" cy="27694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008120-210B-4F5A-80DE-81FB68C4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" y="3635576"/>
            <a:ext cx="5360670" cy="2920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E66F0-193D-48D9-A40D-027FBD52ABFC}"/>
              </a:ext>
            </a:extLst>
          </p:cNvPr>
          <p:cNvSpPr txBox="1"/>
          <p:nvPr/>
        </p:nvSpPr>
        <p:spPr>
          <a:xfrm>
            <a:off x="439754" y="117277"/>
            <a:ext cx="242566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r>
              <a:rPr lang="ko-KR" altLang="en-US" dirty="0"/>
              <a:t> 모듈 사양</a:t>
            </a:r>
          </a:p>
        </p:txBody>
      </p:sp>
    </p:spTree>
    <p:extLst>
      <p:ext uri="{BB962C8B-B14F-4D97-AF65-F5344CB8AC3E}">
        <p14:creationId xmlns:p14="http://schemas.microsoft.com/office/powerpoint/2010/main" val="155380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Y 21 Humidity Sensor with I2C Interface Si7021 for Arduino Industrial High  Precision|sensor i2c|sensor sensorsensors for arduino - AliExpress">
            <a:extLst>
              <a:ext uri="{FF2B5EF4-FFF2-40B4-BE49-F238E27FC236}">
                <a16:creationId xmlns:a16="http://schemas.microsoft.com/office/drawing/2014/main" id="{F6C660F9-170B-48DA-B7F3-71D589A8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49" y="571500"/>
            <a:ext cx="6979104" cy="54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88B01-5279-4FDB-A55E-0A55E84C88B8}"/>
              </a:ext>
            </a:extLst>
          </p:cNvPr>
          <p:cNvSpPr txBox="1"/>
          <p:nvPr/>
        </p:nvSpPr>
        <p:spPr>
          <a:xfrm>
            <a:off x="8778240" y="1623061"/>
            <a:ext cx="3040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3.3V LDO</a:t>
            </a:r>
            <a:r>
              <a:rPr lang="ko-KR" altLang="en-US" dirty="0"/>
              <a:t>가 내장되어 있어</a:t>
            </a:r>
            <a:endParaRPr lang="en-US" altLang="ko-KR" dirty="0"/>
          </a:p>
          <a:p>
            <a:r>
              <a:rPr lang="ko-KR" altLang="en-US" dirty="0"/>
              <a:t>모듈에 </a:t>
            </a:r>
            <a:r>
              <a:rPr lang="en-US" altLang="ko-KR" dirty="0"/>
              <a:t>5V </a:t>
            </a:r>
            <a:r>
              <a:rPr lang="ko-KR" altLang="en-US" dirty="0"/>
              <a:t>전압을 인가해도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센서의 최소 동작 전압이 </a:t>
            </a:r>
            <a:r>
              <a:rPr lang="en-US" altLang="ko-KR" dirty="0"/>
              <a:t>1.5V </a:t>
            </a:r>
            <a:r>
              <a:rPr lang="ko-KR" altLang="en-US" dirty="0"/>
              <a:t>이므로 </a:t>
            </a:r>
            <a:r>
              <a:rPr lang="en-US" altLang="ko-KR" dirty="0"/>
              <a:t>3.3V</a:t>
            </a:r>
            <a:r>
              <a:rPr lang="ko-KR" altLang="en-US" dirty="0"/>
              <a:t>를 공급해도 </a:t>
            </a:r>
            <a:r>
              <a:rPr lang="en-US" altLang="ko-KR" dirty="0"/>
              <a:t>LDO</a:t>
            </a:r>
            <a:r>
              <a:rPr lang="ko-KR" altLang="en-US" dirty="0"/>
              <a:t>의 드롭 전압을 감안해도 동작에 문제가 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3~5.5V</a:t>
            </a:r>
            <a:r>
              <a:rPr lang="ko-KR" altLang="en-US" dirty="0"/>
              <a:t> 범위의 전압을 공급해주면 문제 없이 작동된다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06E28-7A66-45BC-8CEF-3D7860AA455A}"/>
              </a:ext>
            </a:extLst>
          </p:cNvPr>
          <p:cNvSpPr txBox="1"/>
          <p:nvPr/>
        </p:nvSpPr>
        <p:spPr>
          <a:xfrm>
            <a:off x="90238" y="163683"/>
            <a:ext cx="26564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r>
              <a:rPr lang="ko-KR" altLang="en-US" dirty="0"/>
              <a:t> 모듈 회로도</a:t>
            </a:r>
          </a:p>
        </p:txBody>
      </p:sp>
    </p:spTree>
    <p:extLst>
      <p:ext uri="{BB962C8B-B14F-4D97-AF65-F5344CB8AC3E}">
        <p14:creationId xmlns:p14="http://schemas.microsoft.com/office/powerpoint/2010/main" val="261089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175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12</cp:revision>
  <dcterms:created xsi:type="dcterms:W3CDTF">2020-10-08T00:15:58Z</dcterms:created>
  <dcterms:modified xsi:type="dcterms:W3CDTF">2020-10-15T01:16:44Z</dcterms:modified>
</cp:coreProperties>
</file>