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034FF-F232-46F3-B63E-563485153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F4B4B6-E4CC-41B2-8FDD-E5E933457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774601-0BDE-4988-B820-C42466AB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3330-4300-4322-885F-DA6A69651B07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DB8266-CE26-4638-A9D3-B08BCACD5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1DF967-04B3-4EE9-8537-126371BA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9ADC-5078-47F3-A0E1-20EBFF334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84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AE501-7DF1-4C3B-9A3F-26EE30FC7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3AABB3-AB3E-43E3-B6C9-38A74B92D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D4108-D6D4-4BAA-BF5E-9C7ACECD2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3330-4300-4322-885F-DA6A69651B07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BB9454-EEC1-4CF6-9FA4-2B36F977F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AE4383-A38C-4470-8213-44D9F0EE8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9ADC-5078-47F3-A0E1-20EBFF334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08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A4693E-B37B-4BD4-AFFE-F4D95F174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9196E5-72F4-4E27-951A-1B9F32103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FF4DE-19B2-4D6C-8DB9-04A784A1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3330-4300-4322-885F-DA6A69651B07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98C18C-BDB9-4644-B3D0-1CB253BEF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F30C26-03CF-4FC1-A182-C0785E1B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9ADC-5078-47F3-A0E1-20EBFF334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08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A6784-84DC-4494-93C7-E000D5137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0A4A8C-D525-4695-938D-282CD3EEB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7D13FA-D4E7-4989-B9AD-5720896D0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3330-4300-4322-885F-DA6A69651B07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42795-E1A6-4B17-A126-22E06681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B499CF-E9E2-43EE-9033-CE2D7891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9ADC-5078-47F3-A0E1-20EBFF334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23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27C76-7A21-43E6-A3E1-1F5421136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F83445-740A-4318-A506-10D6B6FB7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991A0-19C5-4DBD-8D7D-CD7A0434D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3330-4300-4322-885F-DA6A69651B07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EB177-B975-475E-B26D-4AB90110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3A90E0-D9CD-4D6E-8DD3-046F622D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9ADC-5078-47F3-A0E1-20EBFF334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95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07786-A471-4705-89E1-85FC5C57A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ECC97A-9DB0-486B-8590-BDA15C0C9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CD7D66-2894-48D8-8E01-C5A932545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3B13C4-F840-4908-8376-5A4A38AD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3330-4300-4322-885F-DA6A69651B07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423344-D7C3-40E0-B5DD-31303DE71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B82A2-AB04-4CB1-8AB5-E044827E4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9ADC-5078-47F3-A0E1-20EBFF334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359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B25713-8B9E-45C9-87D8-3778B960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44ADB9-C687-469E-9A8B-E96CA0C39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4CD690-E044-4F35-BECB-328C674A6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2493B1-2A83-45AE-80A1-19CF70EB8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EBBC27-7DCA-4B83-9C8C-D46B760BC3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9A81C8-AC1F-4F9D-9BAC-C28BFD291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3330-4300-4322-885F-DA6A69651B07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2A16E3-8C94-44CC-B16A-8CEC0965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C2035D-CFCE-4568-BD88-0DD050F0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9ADC-5078-47F3-A0E1-20EBFF334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178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D7B04-6B17-4807-8E65-4B88ADE19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6D3BE1-591E-4AFA-9E4E-583DAFCE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3330-4300-4322-885F-DA6A69651B07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3010B9-6891-4C50-BE7D-BD8C483D3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E1F171-0FA4-46A9-BC7B-6C9922EB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9ADC-5078-47F3-A0E1-20EBFF334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25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31FFF3-EC00-493F-A96C-4A76D45B1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3330-4300-4322-885F-DA6A69651B07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961F1B-FDD3-4D62-BC5D-86EE97E63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5E95A9-8375-4774-A3C0-A369C865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9ADC-5078-47F3-A0E1-20EBFF334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230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41DA3-5D52-4520-ACB3-C1CC306DB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D8CC84-B2F3-4FC2-8073-D8759CA72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F70754-2D37-469A-8B2C-137576606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F62F8A-8BF1-4CCB-9C90-EA86A07BA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3330-4300-4322-885F-DA6A69651B07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FBC1A7-F023-4EDF-B2F3-2563984B6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2367E7-3635-4ED0-AD1E-05B8B02F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9ADC-5078-47F3-A0E1-20EBFF334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494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5E4AC-9D6C-460B-AB30-D3862B7F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1C7483-8F0A-4579-BFB7-2F7C791205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91D851-887A-4C6B-B3FC-275C5E391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7CA140-29F7-47DE-96B4-C3612A33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3330-4300-4322-885F-DA6A69651B07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ABB014-60F4-42AC-882B-31B7B2757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852C27-9BDD-40CB-AEC9-2B9856C9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9ADC-5078-47F3-A0E1-20EBFF334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16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5DB485-94FB-4E60-9574-78824D3E0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9418C2-6D8C-4AD5-9A4D-A184E158E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446A2D-FC55-464E-8F0B-EB1DEB4F0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53330-4300-4322-885F-DA6A69651B07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00B370-C00B-44ED-9955-F3D57F97B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D89BF9-6056-4DA6-8A9A-C6E723FA5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59ADC-5078-47F3-A0E1-20EBFF334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33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labs.com/products/development-tools/software/usb-to-uart-bridge-vcp-driver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iggingfun.tistory.com/224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desktop.github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cona05/seoil_uni_projec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BF5189B-3413-4A2D-882C-9508F2FB0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595" y="572559"/>
            <a:ext cx="3724275" cy="5391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8B3E32-710B-4CF3-A696-BB13B15150BC}"/>
              </a:ext>
            </a:extLst>
          </p:cNvPr>
          <p:cNvSpPr txBox="1"/>
          <p:nvPr/>
        </p:nvSpPr>
        <p:spPr>
          <a:xfrm>
            <a:off x="881062" y="338667"/>
            <a:ext cx="55795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esp32 </a:t>
            </a:r>
            <a:r>
              <a:rPr lang="ko-KR" altLang="en-US" dirty="0"/>
              <a:t>모듈을 </a:t>
            </a:r>
            <a:r>
              <a:rPr lang="en-US" altLang="ko-KR" dirty="0"/>
              <a:t>USB </a:t>
            </a:r>
            <a:r>
              <a:rPr lang="ko-KR" altLang="en-US" dirty="0"/>
              <a:t>케이블로 </a:t>
            </a:r>
            <a:r>
              <a:rPr lang="en-US" altLang="ko-KR" dirty="0"/>
              <a:t>PC</a:t>
            </a:r>
            <a:r>
              <a:rPr lang="ko-KR" altLang="en-US" dirty="0"/>
              <a:t>와 연결한다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장치관리자에 포트에 </a:t>
            </a:r>
            <a:r>
              <a:rPr lang="en-US" altLang="ko-KR" dirty="0"/>
              <a:t>Silicon Labs CP210x </a:t>
            </a:r>
            <a:r>
              <a:rPr lang="ko-KR" altLang="en-US" dirty="0"/>
              <a:t>장치가 있는 지 확인한다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포트에 </a:t>
            </a:r>
            <a:r>
              <a:rPr lang="en-US" altLang="ko-KR" dirty="0"/>
              <a:t>Silicon Labs CP210x </a:t>
            </a:r>
            <a:r>
              <a:rPr lang="ko-KR" altLang="en-US" dirty="0"/>
              <a:t>장치가 없으면 아래 링에서 드라이버를 다운 받는다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https://www.silabs.com/products/development-tools/software/usb-to-uart-bridge-vcp-drivers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운영체제 버전에 따라서 해당 드라이버를 다운로드 받는다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901A89-2034-4A92-B4C1-277FAAEB20C4}"/>
              </a:ext>
            </a:extLst>
          </p:cNvPr>
          <p:cNvSpPr/>
          <p:nvPr/>
        </p:nvSpPr>
        <p:spPr>
          <a:xfrm>
            <a:off x="6739466" y="4792134"/>
            <a:ext cx="3369734" cy="406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D36C9BF-3DBE-40F0-AE24-04FD2BF6B592}"/>
              </a:ext>
            </a:extLst>
          </p:cNvPr>
          <p:cNvGrpSpPr/>
          <p:nvPr/>
        </p:nvGrpSpPr>
        <p:grpSpPr>
          <a:xfrm>
            <a:off x="805392" y="3200401"/>
            <a:ext cx="5466820" cy="3000006"/>
            <a:chOff x="805392" y="2754681"/>
            <a:chExt cx="5466820" cy="300000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81738E8-5CC0-4A92-8230-6ADADCC99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5392" y="2754681"/>
              <a:ext cx="5466820" cy="3000006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1A34D30-94C1-4AAA-8A29-3B318673D686}"/>
                </a:ext>
              </a:extLst>
            </p:cNvPr>
            <p:cNvSpPr/>
            <p:nvPr/>
          </p:nvSpPr>
          <p:spPr>
            <a:xfrm>
              <a:off x="2726266" y="3725334"/>
              <a:ext cx="1447801" cy="38946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A72527B-CAB3-4021-8F0B-5079B8EE2FCC}"/>
                </a:ext>
              </a:extLst>
            </p:cNvPr>
            <p:cNvSpPr/>
            <p:nvPr/>
          </p:nvSpPr>
          <p:spPr>
            <a:xfrm>
              <a:off x="2223027" y="4995334"/>
              <a:ext cx="1447801" cy="38946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193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78E667-74CD-4853-9051-A1CA3330EF07}"/>
              </a:ext>
            </a:extLst>
          </p:cNvPr>
          <p:cNvSpPr txBox="1"/>
          <p:nvPr/>
        </p:nvSpPr>
        <p:spPr>
          <a:xfrm>
            <a:off x="881062" y="338667"/>
            <a:ext cx="1048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드라이버가 설치가 완료되면 장치관리자의 포트에 </a:t>
            </a:r>
            <a:r>
              <a:rPr lang="en-US" altLang="ko-KR" dirty="0"/>
              <a:t>Silicon Labs CP210x </a:t>
            </a:r>
            <a:r>
              <a:rPr lang="ko-KR" altLang="en-US" dirty="0"/>
              <a:t>장치가 잡힌다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87990C-5C57-4D72-82D6-6B2F276C7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221" y="932391"/>
            <a:ext cx="3171825" cy="590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9D1A04-3EF8-4BFF-8DCD-83C453DDBD36}"/>
              </a:ext>
            </a:extLst>
          </p:cNvPr>
          <p:cNvSpPr txBox="1"/>
          <p:nvPr/>
        </p:nvSpPr>
        <p:spPr>
          <a:xfrm>
            <a:off x="851164" y="1651000"/>
            <a:ext cx="1048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드라이버가 설치가 완료되면 장치관리자의 포트에 </a:t>
            </a:r>
            <a:r>
              <a:rPr lang="en-US" altLang="ko-KR" dirty="0"/>
              <a:t>Silicon Labs CP210x </a:t>
            </a:r>
            <a:r>
              <a:rPr lang="ko-KR" altLang="en-US" dirty="0"/>
              <a:t>장치가 잡힌다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AD7CD8-E3B3-457B-A9E5-55146A649A4E}"/>
              </a:ext>
            </a:extLst>
          </p:cNvPr>
          <p:cNvSpPr txBox="1"/>
          <p:nvPr/>
        </p:nvSpPr>
        <p:spPr>
          <a:xfrm>
            <a:off x="851164" y="2281276"/>
            <a:ext cx="104896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6"/>
            </a:pPr>
            <a:r>
              <a:rPr lang="ko-KR" altLang="en-US" dirty="0"/>
              <a:t>아래링크의 내용을 참조하여 </a:t>
            </a:r>
            <a:r>
              <a:rPr lang="en-US" altLang="ko-KR" dirty="0"/>
              <a:t>Visual Studio Code</a:t>
            </a:r>
            <a:r>
              <a:rPr lang="ko-KR" altLang="en-US" dirty="0"/>
              <a:t>에 </a:t>
            </a:r>
            <a:r>
              <a:rPr lang="en-US" altLang="ko-KR" dirty="0" err="1"/>
              <a:t>PlatformIO</a:t>
            </a:r>
            <a:r>
              <a:rPr lang="ko-KR" altLang="en-US" dirty="0"/>
              <a:t>를 설치한다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hlinkClick r:id="rId3"/>
              </a:rPr>
              <a:t>https://diggingfun.tistory.com/224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7. </a:t>
            </a:r>
            <a:r>
              <a:rPr lang="ko-KR" altLang="en-US" dirty="0"/>
              <a:t>아래 링크에서 </a:t>
            </a:r>
            <a:r>
              <a:rPr lang="en-US" altLang="ko-KR" dirty="0" err="1"/>
              <a:t>github</a:t>
            </a:r>
            <a:r>
              <a:rPr lang="en-US" altLang="ko-KR" dirty="0"/>
              <a:t> desktop </a:t>
            </a:r>
            <a:r>
              <a:rPr lang="ko-KR" altLang="en-US" dirty="0"/>
              <a:t>을 다운로드 후 설치 하세요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</a:t>
            </a:r>
            <a:r>
              <a:rPr lang="en-US" altLang="ko-KR" dirty="0">
                <a:hlinkClick r:id="rId4"/>
              </a:rPr>
              <a:t>https://desktop.github.com/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1B42E5F-2671-4EF7-892A-0B379AAC85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4221971"/>
            <a:ext cx="4603750" cy="229736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2BADD7-CA6D-452F-8B6D-EE74154798ED}"/>
              </a:ext>
            </a:extLst>
          </p:cNvPr>
          <p:cNvSpPr/>
          <p:nvPr/>
        </p:nvSpPr>
        <p:spPr>
          <a:xfrm>
            <a:off x="2624666" y="5805121"/>
            <a:ext cx="1913467" cy="3894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44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B966F84-876B-4A87-A891-2B6D7824D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332" y="283342"/>
            <a:ext cx="4470401" cy="37572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78E667-74CD-4853-9051-A1CA3330EF07}"/>
              </a:ext>
            </a:extLst>
          </p:cNvPr>
          <p:cNvSpPr txBox="1"/>
          <p:nvPr/>
        </p:nvSpPr>
        <p:spPr>
          <a:xfrm>
            <a:off x="821267" y="400013"/>
            <a:ext cx="57229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아래 링크의 소스코드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저장소로 이동한다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hlinkClick r:id="rId3"/>
              </a:rPr>
              <a:t>https://github.com/mocona05/seoil_uni_project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화면의 </a:t>
            </a:r>
            <a:r>
              <a:rPr lang="en-US" altLang="ko-KR" dirty="0"/>
              <a:t>code</a:t>
            </a:r>
            <a:r>
              <a:rPr lang="ko-KR" altLang="en-US" dirty="0"/>
              <a:t>라고 되어있는 버튼을 누르면 소스를 다운받을 수 있는 주소가 나타난다</a:t>
            </a:r>
            <a:r>
              <a:rPr lang="en-US" altLang="ko-KR" dirty="0"/>
              <a:t>.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ED86A8-21FE-4B2F-B7A5-D428F3DF34B4}"/>
              </a:ext>
            </a:extLst>
          </p:cNvPr>
          <p:cNvGrpSpPr/>
          <p:nvPr/>
        </p:nvGrpSpPr>
        <p:grpSpPr>
          <a:xfrm>
            <a:off x="1107015" y="2724572"/>
            <a:ext cx="3486150" cy="2143125"/>
            <a:chOff x="1056215" y="1865205"/>
            <a:chExt cx="3486150" cy="214312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455DB8F-B8E2-417C-976D-4519261C5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6215" y="1865205"/>
              <a:ext cx="3486150" cy="2143125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21D436E-998D-4572-9878-6E49555841C0}"/>
                </a:ext>
              </a:extLst>
            </p:cNvPr>
            <p:cNvSpPr/>
            <p:nvPr/>
          </p:nvSpPr>
          <p:spPr>
            <a:xfrm>
              <a:off x="3403600" y="2116265"/>
              <a:ext cx="1138765" cy="39640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A3DD4F7-0C66-49DA-BB83-BBF94F7BFD29}"/>
                </a:ext>
              </a:extLst>
            </p:cNvPr>
            <p:cNvSpPr/>
            <p:nvPr/>
          </p:nvSpPr>
          <p:spPr>
            <a:xfrm>
              <a:off x="3852334" y="3230796"/>
              <a:ext cx="474134" cy="39640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04756FF8-0AF6-43C6-BD05-9C8962414F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231" y="2149321"/>
            <a:ext cx="447675" cy="4953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55E93FF-EF4A-44E0-A192-6E850474F44B}"/>
              </a:ext>
            </a:extLst>
          </p:cNvPr>
          <p:cNvSpPr txBox="1"/>
          <p:nvPr/>
        </p:nvSpPr>
        <p:spPr>
          <a:xfrm>
            <a:off x="1408906" y="2135680"/>
            <a:ext cx="555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클립보드 모양의 버튼을 눌러주면 주소가 복사된다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164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34FBD502-50F3-423F-B18A-3595D1255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484" y="1070504"/>
            <a:ext cx="4762500" cy="2933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78E667-74CD-4853-9051-A1CA3330EF07}"/>
              </a:ext>
            </a:extLst>
          </p:cNvPr>
          <p:cNvSpPr txBox="1"/>
          <p:nvPr/>
        </p:nvSpPr>
        <p:spPr>
          <a:xfrm>
            <a:off x="881062" y="338667"/>
            <a:ext cx="10489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10. GitHub Desktop</a:t>
            </a:r>
            <a:r>
              <a:rPr lang="ko-KR" altLang="en-US" dirty="0"/>
              <a:t>을 실행시켜 </a:t>
            </a:r>
            <a:r>
              <a:rPr lang="en-US" altLang="ko-KR" dirty="0"/>
              <a:t>file-clone repositor</a:t>
            </a:r>
            <a:r>
              <a:rPr lang="ko-KR" altLang="en-US" dirty="0"/>
              <a:t>를 선택 → </a:t>
            </a:r>
            <a:r>
              <a:rPr lang="en-US" altLang="ko-KR" dirty="0"/>
              <a:t>URL </a:t>
            </a:r>
            <a:r>
              <a:rPr lang="ko-KR" altLang="en-US" dirty="0"/>
              <a:t>탭을 선택 → </a:t>
            </a:r>
            <a:r>
              <a:rPr lang="en-US" altLang="ko-KR" dirty="0"/>
              <a:t>Choose</a:t>
            </a:r>
            <a:r>
              <a:rPr lang="ko-KR" altLang="en-US" dirty="0"/>
              <a:t>를 버튼을 눌러 소스를 저장할 폴더를 선택한다</a:t>
            </a:r>
            <a:r>
              <a:rPr lang="en-US" altLang="ko-KR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A037485-220A-4C67-8E9D-17CC26C13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666" y="1070504"/>
            <a:ext cx="2438400" cy="21431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5FD0A88-AF77-4393-BD8D-0BD2B30EE3A8}"/>
              </a:ext>
            </a:extLst>
          </p:cNvPr>
          <p:cNvSpPr/>
          <p:nvPr/>
        </p:nvSpPr>
        <p:spPr>
          <a:xfrm>
            <a:off x="1168399" y="1947333"/>
            <a:ext cx="2328334" cy="3894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969E67-B78F-43E9-A4F2-69E90DAD7E9F}"/>
              </a:ext>
            </a:extLst>
          </p:cNvPr>
          <p:cNvSpPr/>
          <p:nvPr/>
        </p:nvSpPr>
        <p:spPr>
          <a:xfrm>
            <a:off x="7492999" y="1473200"/>
            <a:ext cx="1871134" cy="3894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5BDD03C2-0379-4D5D-93A5-2C10C3C4508E}"/>
              </a:ext>
            </a:extLst>
          </p:cNvPr>
          <p:cNvSpPr/>
          <p:nvPr/>
        </p:nvSpPr>
        <p:spPr>
          <a:xfrm>
            <a:off x="3767667" y="2142066"/>
            <a:ext cx="524933" cy="651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1D436E-998D-4572-9878-6E49555841C0}"/>
              </a:ext>
            </a:extLst>
          </p:cNvPr>
          <p:cNvSpPr/>
          <p:nvPr/>
        </p:nvSpPr>
        <p:spPr>
          <a:xfrm>
            <a:off x="8229601" y="2895600"/>
            <a:ext cx="795866" cy="3894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5BF7E0-5767-40F2-BEB3-7683872DDDAA}"/>
              </a:ext>
            </a:extLst>
          </p:cNvPr>
          <p:cNvSpPr txBox="1"/>
          <p:nvPr/>
        </p:nvSpPr>
        <p:spPr>
          <a:xfrm>
            <a:off x="851164" y="4040607"/>
            <a:ext cx="1048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11. </a:t>
            </a:r>
            <a:r>
              <a:rPr lang="ko-KR" altLang="en-US" dirty="0"/>
              <a:t>복사한 주소를 </a:t>
            </a:r>
            <a:r>
              <a:rPr lang="en-US" altLang="ko-KR" dirty="0"/>
              <a:t>URL</a:t>
            </a:r>
            <a:r>
              <a:rPr lang="ko-KR" altLang="en-US" dirty="0"/>
              <a:t>란에 </a:t>
            </a:r>
            <a:r>
              <a:rPr lang="ko-KR" altLang="en-US" dirty="0" err="1"/>
              <a:t>붙쳐</a:t>
            </a:r>
            <a:r>
              <a:rPr lang="ko-KR" altLang="en-US" dirty="0"/>
              <a:t> 넣는다</a:t>
            </a:r>
            <a:r>
              <a:rPr lang="en-US" altLang="ko-KR" dirty="0"/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26F1191-E916-41CD-9903-E478B6BBD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4608" y="4197459"/>
            <a:ext cx="3211926" cy="232187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88DDAF0C-B640-4738-81B9-B6F3F892D476}"/>
              </a:ext>
            </a:extLst>
          </p:cNvPr>
          <p:cNvSpPr/>
          <p:nvPr/>
        </p:nvSpPr>
        <p:spPr>
          <a:xfrm>
            <a:off x="7696201" y="5858934"/>
            <a:ext cx="457199" cy="1693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945EDC-C352-4D34-BF10-66165A6D5344}"/>
              </a:ext>
            </a:extLst>
          </p:cNvPr>
          <p:cNvSpPr txBox="1"/>
          <p:nvPr/>
        </p:nvSpPr>
        <p:spPr>
          <a:xfrm>
            <a:off x="474134" y="4966539"/>
            <a:ext cx="467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※ </a:t>
            </a:r>
            <a:r>
              <a:rPr lang="ko-KR" altLang="en-US" dirty="0">
                <a:solidFill>
                  <a:srgbClr val="FF0000"/>
                </a:solidFill>
              </a:rPr>
              <a:t>폴더경로에 한글 이름은 없는 것이 좋다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컴파일러 또는 </a:t>
            </a:r>
            <a:r>
              <a:rPr lang="en-US" altLang="ko-KR" dirty="0">
                <a:solidFill>
                  <a:srgbClr val="FF0000"/>
                </a:solidFill>
              </a:rPr>
              <a:t>ide</a:t>
            </a:r>
            <a:r>
              <a:rPr lang="ko-KR" altLang="en-US" dirty="0">
                <a:solidFill>
                  <a:srgbClr val="FF0000"/>
                </a:solidFill>
              </a:rPr>
              <a:t>에 따라서 경로에 한글 이름이 있을 경우 문제가 되는 경우가 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40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75BF7E0-5767-40F2-BEB3-7683872DDDAA}"/>
              </a:ext>
            </a:extLst>
          </p:cNvPr>
          <p:cNvSpPr txBox="1"/>
          <p:nvPr/>
        </p:nvSpPr>
        <p:spPr>
          <a:xfrm>
            <a:off x="504031" y="247540"/>
            <a:ext cx="1048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11. </a:t>
            </a:r>
            <a:r>
              <a:rPr lang="ko-KR" altLang="en-US" dirty="0"/>
              <a:t>설정이 완료되면 </a:t>
            </a:r>
            <a:r>
              <a:rPr lang="en-US" altLang="ko-KR" dirty="0"/>
              <a:t>Clone </a:t>
            </a:r>
            <a:r>
              <a:rPr lang="ko-KR" altLang="en-US" dirty="0"/>
              <a:t>버튼을 눌러 </a:t>
            </a:r>
            <a:r>
              <a:rPr lang="en-US" altLang="ko-KR" dirty="0"/>
              <a:t>GitHub</a:t>
            </a:r>
            <a:r>
              <a:rPr lang="ko-KR" altLang="en-US" dirty="0"/>
              <a:t>의 소스코드의 복사를 진행한다</a:t>
            </a:r>
            <a:r>
              <a:rPr lang="en-US" altLang="ko-KR" dirty="0"/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659D0BD-D1D6-472F-B42F-5EE2531E2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99" y="755542"/>
            <a:ext cx="3571269" cy="22247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D873E30-7463-4332-A642-9340AD4DA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3966935"/>
            <a:ext cx="3212834" cy="22232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8FD65F-DB4C-45EE-93D1-A9FF7ABF89C7}"/>
              </a:ext>
            </a:extLst>
          </p:cNvPr>
          <p:cNvSpPr txBox="1"/>
          <p:nvPr/>
        </p:nvSpPr>
        <p:spPr>
          <a:xfrm>
            <a:off x="360098" y="3429000"/>
            <a:ext cx="1048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12. </a:t>
            </a:r>
            <a:r>
              <a:rPr lang="ko-KR" altLang="en-US" dirty="0"/>
              <a:t>아래와 같이 화면이 바뀌면서 소스코드가 설정한 폴더로 복사된다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0634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75BF7E0-5767-40F2-BEB3-7683872DDDAA}"/>
              </a:ext>
            </a:extLst>
          </p:cNvPr>
          <p:cNvSpPr txBox="1"/>
          <p:nvPr/>
        </p:nvSpPr>
        <p:spPr>
          <a:xfrm>
            <a:off x="504031" y="247540"/>
            <a:ext cx="10489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13. Visual Studio Code</a:t>
            </a:r>
            <a:r>
              <a:rPr lang="ko-KR" altLang="en-US" dirty="0"/>
              <a:t>를 실행하고 열린 폴더를 </a:t>
            </a:r>
            <a:r>
              <a:rPr lang="en-US" altLang="ko-KR" dirty="0"/>
              <a:t>(</a:t>
            </a:r>
            <a:r>
              <a:rPr lang="ko-KR" altLang="en-US" dirty="0"/>
              <a:t>작업 폴더</a:t>
            </a:r>
            <a:r>
              <a:rPr lang="en-US" altLang="ko-KR" dirty="0"/>
              <a:t>)</a:t>
            </a:r>
            <a:r>
              <a:rPr lang="ko-KR" altLang="en-US" dirty="0"/>
              <a:t>를 모두 지운다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81F87F8-6921-4310-952B-E9CB0AE95D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814"/>
          <a:stretch/>
        </p:blipFill>
        <p:spPr>
          <a:xfrm>
            <a:off x="881592" y="737658"/>
            <a:ext cx="3943350" cy="228494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522B992-B090-4FF8-8311-67D254076C0D}"/>
              </a:ext>
            </a:extLst>
          </p:cNvPr>
          <p:cNvSpPr/>
          <p:nvPr/>
        </p:nvSpPr>
        <p:spPr>
          <a:xfrm>
            <a:off x="881592" y="1008592"/>
            <a:ext cx="363008" cy="337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75B4F5-13E2-44A1-B8FE-CAA270CB7009}"/>
              </a:ext>
            </a:extLst>
          </p:cNvPr>
          <p:cNvSpPr txBox="1"/>
          <p:nvPr/>
        </p:nvSpPr>
        <p:spPr>
          <a:xfrm>
            <a:off x="317765" y="3214468"/>
            <a:ext cx="11137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13. </a:t>
            </a:r>
            <a:r>
              <a:rPr lang="ko-KR" altLang="en-US" dirty="0"/>
              <a:t>폴더 추가 버튼 을 누르거나 </a:t>
            </a:r>
            <a:r>
              <a:rPr lang="ko-KR" altLang="en-US" dirty="0" err="1"/>
              <a:t>파일→작업</a:t>
            </a:r>
            <a:r>
              <a:rPr lang="ko-KR" altLang="en-US" dirty="0"/>
              <a:t> 영역에 폴더추가 를 선택하고  </a:t>
            </a:r>
            <a:r>
              <a:rPr lang="en-US" altLang="ko-KR" dirty="0"/>
              <a:t>GitHub Desktop</a:t>
            </a:r>
            <a:r>
              <a:rPr lang="ko-KR" altLang="en-US" dirty="0"/>
              <a:t>에서 다운받은 경로의 </a:t>
            </a:r>
            <a:r>
              <a:rPr lang="en-US" altLang="ko-KR" dirty="0"/>
              <a:t>esp32/SW/</a:t>
            </a:r>
            <a:r>
              <a:rPr lang="en-US" altLang="ko-KR" dirty="0" err="1"/>
              <a:t>Platformio</a:t>
            </a:r>
            <a:r>
              <a:rPr lang="en-US" altLang="ko-KR" dirty="0"/>
              <a:t>/dht_21_sensor_reading_espressif32 </a:t>
            </a:r>
            <a:r>
              <a:rPr lang="ko-KR" altLang="en-US" dirty="0"/>
              <a:t>폴더를 를 선택하여 작업 폴더를 추가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953918-439B-4614-A67C-4F168005E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566" y="4518004"/>
            <a:ext cx="4610100" cy="13620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B3474D6-9E0F-44F4-9619-27F5A058D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5852" y="4194155"/>
            <a:ext cx="2324100" cy="20097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F101C41-BFDB-4556-B140-2FAA3BDA57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814"/>
          <a:stretch/>
        </p:blipFill>
        <p:spPr>
          <a:xfrm>
            <a:off x="317765" y="4194156"/>
            <a:ext cx="3468467" cy="200977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470E40-3D0C-4181-A242-9569DF409FED}"/>
              </a:ext>
            </a:extLst>
          </p:cNvPr>
          <p:cNvSpPr/>
          <p:nvPr/>
        </p:nvSpPr>
        <p:spPr>
          <a:xfrm>
            <a:off x="1138656" y="5560263"/>
            <a:ext cx="1040342" cy="337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89CBB11-8E6A-41A4-AC70-4EA3C3445912}"/>
              </a:ext>
            </a:extLst>
          </p:cNvPr>
          <p:cNvSpPr/>
          <p:nvPr/>
        </p:nvSpPr>
        <p:spPr>
          <a:xfrm>
            <a:off x="4304771" y="5782734"/>
            <a:ext cx="1723496" cy="337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D1359C-3001-4B1D-A080-F3B7307545E7}"/>
              </a:ext>
            </a:extLst>
          </p:cNvPr>
          <p:cNvSpPr/>
          <p:nvPr/>
        </p:nvSpPr>
        <p:spPr>
          <a:xfrm>
            <a:off x="6845565" y="5445126"/>
            <a:ext cx="2264567" cy="337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229F696-7C6D-4A22-9372-94A1437CB39F}"/>
              </a:ext>
            </a:extLst>
          </p:cNvPr>
          <p:cNvSpPr/>
          <p:nvPr/>
        </p:nvSpPr>
        <p:spPr>
          <a:xfrm>
            <a:off x="8124032" y="4518004"/>
            <a:ext cx="2738701" cy="337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985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1DDBACD-BE5E-43B0-B82C-38BEBFB4F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3" y="925337"/>
            <a:ext cx="3539595" cy="379624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75BF7E0-5767-40F2-BEB3-7683872DDDAA}"/>
              </a:ext>
            </a:extLst>
          </p:cNvPr>
          <p:cNvSpPr txBox="1"/>
          <p:nvPr/>
        </p:nvSpPr>
        <p:spPr>
          <a:xfrm>
            <a:off x="504031" y="247540"/>
            <a:ext cx="10489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14. </a:t>
            </a:r>
            <a:r>
              <a:rPr lang="ko-KR" altLang="en-US" dirty="0"/>
              <a:t>작업 폴더에 아래와 같이 프로젝트 파일이 추가되면 </a:t>
            </a:r>
            <a:r>
              <a:rPr lang="en-US" altLang="ko-KR" dirty="0"/>
              <a:t>Visual Studio Code</a:t>
            </a:r>
            <a:r>
              <a:rPr lang="ko-KR" altLang="en-US" dirty="0"/>
              <a:t>의 하단의 </a:t>
            </a:r>
            <a:r>
              <a:rPr lang="en-US" altLang="ko-KR" dirty="0"/>
              <a:t>√ </a:t>
            </a:r>
            <a:r>
              <a:rPr lang="ko-KR" altLang="en-US" dirty="0"/>
              <a:t>기호를 눌러 컴파일을 진행한다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22B992-B090-4FF8-8311-67D254076C0D}"/>
              </a:ext>
            </a:extLst>
          </p:cNvPr>
          <p:cNvSpPr/>
          <p:nvPr/>
        </p:nvSpPr>
        <p:spPr>
          <a:xfrm>
            <a:off x="646112" y="1641564"/>
            <a:ext cx="1352021" cy="22595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FD68AB-BEDD-4C67-AF4C-CA4F883C5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620" y="1573831"/>
            <a:ext cx="5697646" cy="65660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062BD6-C30D-4575-9992-7FF74F329474}"/>
              </a:ext>
            </a:extLst>
          </p:cNvPr>
          <p:cNvSpPr/>
          <p:nvPr/>
        </p:nvSpPr>
        <p:spPr>
          <a:xfrm>
            <a:off x="7296417" y="1876957"/>
            <a:ext cx="594517" cy="4852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BD3378-CDE3-4BBC-8AAB-755EC718DAA9}"/>
              </a:ext>
            </a:extLst>
          </p:cNvPr>
          <p:cNvSpPr txBox="1"/>
          <p:nvPr/>
        </p:nvSpPr>
        <p:spPr>
          <a:xfrm>
            <a:off x="504030" y="4822504"/>
            <a:ext cx="10489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15. </a:t>
            </a:r>
            <a:r>
              <a:rPr lang="ko-KR" altLang="en-US" dirty="0"/>
              <a:t>컴파일이 완료되면 아래와 같이 터미널 창에 </a:t>
            </a:r>
            <a:r>
              <a:rPr lang="en-US" altLang="ko-KR" dirty="0"/>
              <a:t>success </a:t>
            </a:r>
            <a:r>
              <a:rPr lang="ko-KR" altLang="en-US" dirty="0"/>
              <a:t>라고 표시된다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(</a:t>
            </a:r>
            <a:r>
              <a:rPr lang="ko-KR" altLang="en-US" dirty="0"/>
              <a:t>처음 컴파일시 컴파일 시간은 </a:t>
            </a:r>
            <a:r>
              <a:rPr lang="en-US" altLang="ko-KR" dirty="0"/>
              <a:t>2~5</a:t>
            </a:r>
            <a:r>
              <a:rPr lang="ko-KR" altLang="en-US" dirty="0"/>
              <a:t>분 정도 소요된다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C3F003-9016-4BFD-9F42-936A3EC16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6833" y="5745834"/>
            <a:ext cx="24288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398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75BF7E0-5767-40F2-BEB3-7683872DDDAA}"/>
              </a:ext>
            </a:extLst>
          </p:cNvPr>
          <p:cNvSpPr txBox="1"/>
          <p:nvPr/>
        </p:nvSpPr>
        <p:spPr>
          <a:xfrm>
            <a:off x="504031" y="247540"/>
            <a:ext cx="10489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15. </a:t>
            </a:r>
            <a:r>
              <a:rPr lang="ko-KR" altLang="en-US" dirty="0"/>
              <a:t>정상적으로 컴파일이 완료되면 소스코드를 </a:t>
            </a:r>
            <a:r>
              <a:rPr lang="en-US" altLang="ko-KR" dirty="0"/>
              <a:t>ESP32</a:t>
            </a:r>
            <a:r>
              <a:rPr lang="ko-KR" altLang="en-US" dirty="0"/>
              <a:t>에 업로드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업로드는 </a:t>
            </a:r>
            <a:r>
              <a:rPr lang="en-US" altLang="ko-KR" dirty="0"/>
              <a:t>Visual Source Code</a:t>
            </a:r>
            <a:r>
              <a:rPr lang="ko-KR" altLang="en-US" dirty="0"/>
              <a:t>의 하단의 → 아이콘을 클릭하면 컴파일 및 업로드가 진행된다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FD68AB-BEDD-4C67-AF4C-CA4F883C5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30" y="1065119"/>
            <a:ext cx="5697646" cy="65660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062BD6-C30D-4575-9992-7FF74F329474}"/>
              </a:ext>
            </a:extLst>
          </p:cNvPr>
          <p:cNvSpPr/>
          <p:nvPr/>
        </p:nvSpPr>
        <p:spPr>
          <a:xfrm>
            <a:off x="3739094" y="1331958"/>
            <a:ext cx="594517" cy="4852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BD3378-CDE3-4BBC-8AAB-755EC718DAA9}"/>
              </a:ext>
            </a:extLst>
          </p:cNvPr>
          <p:cNvSpPr txBox="1"/>
          <p:nvPr/>
        </p:nvSpPr>
        <p:spPr>
          <a:xfrm>
            <a:off x="385497" y="1988564"/>
            <a:ext cx="10489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※ </a:t>
            </a:r>
            <a:r>
              <a:rPr lang="ko-KR" altLang="en-US" dirty="0">
                <a:solidFill>
                  <a:srgbClr val="0070C0"/>
                </a:solidFill>
              </a:rPr>
              <a:t>업로드 실패 시 </a:t>
            </a:r>
            <a:r>
              <a:rPr lang="en-US" altLang="ko-KR" dirty="0">
                <a:solidFill>
                  <a:srgbClr val="0070C0"/>
                </a:solidFill>
              </a:rPr>
              <a:t>ESP32</a:t>
            </a:r>
            <a:r>
              <a:rPr lang="ko-KR" altLang="en-US" dirty="0">
                <a:solidFill>
                  <a:srgbClr val="0070C0"/>
                </a:solidFill>
              </a:rPr>
              <a:t>를 </a:t>
            </a:r>
            <a:r>
              <a:rPr lang="en-US" altLang="ko-KR" dirty="0">
                <a:solidFill>
                  <a:srgbClr val="0070C0"/>
                </a:solidFill>
              </a:rPr>
              <a:t>PC</a:t>
            </a:r>
            <a:r>
              <a:rPr lang="ko-KR" altLang="en-US" dirty="0">
                <a:solidFill>
                  <a:srgbClr val="0070C0"/>
                </a:solidFill>
              </a:rPr>
              <a:t>에서 제거 후 다시 연결 후 업로드 버튼을 다시 누른다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ko-KR" altLang="en-US" dirty="0">
                <a:solidFill>
                  <a:srgbClr val="0070C0"/>
                </a:solidFill>
              </a:rPr>
              <a:t>간혹 </a:t>
            </a:r>
            <a:r>
              <a:rPr lang="en-US" altLang="ko-KR" dirty="0">
                <a:solidFill>
                  <a:srgbClr val="0070C0"/>
                </a:solidFill>
              </a:rPr>
              <a:t>COM PORT</a:t>
            </a:r>
            <a:r>
              <a:rPr lang="ko-KR" altLang="en-US" dirty="0">
                <a:solidFill>
                  <a:srgbClr val="0070C0"/>
                </a:solidFill>
              </a:rPr>
              <a:t>가 시리얼 모니터가 잡고 있어서 업로드가 안되는 경우가 있다</a:t>
            </a:r>
            <a:r>
              <a:rPr lang="en-US" altLang="ko-KR" dirty="0">
                <a:solidFill>
                  <a:srgbClr val="0070C0"/>
                </a:solidFill>
              </a:rPr>
              <a:t>.)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F847CA-AF3A-481D-A57D-BD3038139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2000250" cy="3086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0BCA88-5CC0-49F0-B25D-AEFD9E6C47B8}"/>
              </a:ext>
            </a:extLst>
          </p:cNvPr>
          <p:cNvSpPr txBox="1"/>
          <p:nvPr/>
        </p:nvSpPr>
        <p:spPr>
          <a:xfrm>
            <a:off x="385497" y="2782669"/>
            <a:ext cx="1048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16. </a:t>
            </a:r>
            <a:r>
              <a:rPr lang="ko-KR" altLang="en-US" dirty="0"/>
              <a:t>정상적으로 업로드가 진행되면 아래와 같이 업로드 진행 상태가 터미널 창에 표시된다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0453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75BF7E0-5767-40F2-BEB3-7683872DDDAA}"/>
              </a:ext>
            </a:extLst>
          </p:cNvPr>
          <p:cNvSpPr txBox="1"/>
          <p:nvPr/>
        </p:nvSpPr>
        <p:spPr>
          <a:xfrm>
            <a:off x="504031" y="247540"/>
            <a:ext cx="10489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16. </a:t>
            </a:r>
            <a:r>
              <a:rPr lang="ko-KR" altLang="en-US" dirty="0"/>
              <a:t>업로드가 완료되면 </a:t>
            </a:r>
            <a:r>
              <a:rPr lang="en-US" altLang="ko-KR" dirty="0"/>
              <a:t>Visual Source Code </a:t>
            </a:r>
            <a:r>
              <a:rPr lang="ko-KR" altLang="en-US" dirty="0"/>
              <a:t>창 하단의 플러그 모양의 아이콘을 눌러 시리얼 모니터를 실행시키면 </a:t>
            </a:r>
            <a:r>
              <a:rPr lang="en-US" altLang="ko-KR" dirty="0"/>
              <a:t>esp32</a:t>
            </a:r>
            <a:r>
              <a:rPr lang="ko-KR" altLang="en-US" dirty="0"/>
              <a:t>의 모듈이 측정간 온도</a:t>
            </a:r>
            <a:r>
              <a:rPr lang="en-US" altLang="ko-KR" dirty="0"/>
              <a:t>, </a:t>
            </a:r>
            <a:r>
              <a:rPr lang="ko-KR" altLang="en-US" dirty="0"/>
              <a:t>습도 값이 터미널 창에 표시된다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FD68AB-BEDD-4C67-AF4C-CA4F883C5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30" y="1065119"/>
            <a:ext cx="5697646" cy="65660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062BD6-C30D-4575-9992-7FF74F329474}"/>
              </a:ext>
            </a:extLst>
          </p:cNvPr>
          <p:cNvSpPr/>
          <p:nvPr/>
        </p:nvSpPr>
        <p:spPr>
          <a:xfrm>
            <a:off x="4780494" y="1310369"/>
            <a:ext cx="594517" cy="4852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BD7E4A-057D-490C-9F3C-C6F552ADE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29" y="1982259"/>
            <a:ext cx="3035037" cy="397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52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445</Words>
  <Application>Microsoft Office PowerPoint</Application>
  <PresentationFormat>와이드스크린</PresentationFormat>
  <Paragraphs>36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Hancheol</dc:creator>
  <cp:lastModifiedBy>Kim Hancheol</cp:lastModifiedBy>
  <cp:revision>14</cp:revision>
  <dcterms:created xsi:type="dcterms:W3CDTF">2020-10-15T05:02:15Z</dcterms:created>
  <dcterms:modified xsi:type="dcterms:W3CDTF">2020-10-28T06:28:23Z</dcterms:modified>
</cp:coreProperties>
</file>