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88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j2Ze4SuSSsO+lzDZvkN8f0oSCe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27148F-C818-490E-B406-9967C33922B4}">
  <a:tblStyle styleId="{CA27148F-C818-490E-B406-9967C33922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8"/>
    <p:restoredTop sz="94568"/>
  </p:normalViewPr>
  <p:slideViewPr>
    <p:cSldViewPr snapToGrid="0" snapToObjects="1">
      <p:cViewPr varScale="1">
        <p:scale>
          <a:sx n="110" d="100"/>
          <a:sy n="110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2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13698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ba5864c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ba5864c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2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ba5864ca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ba5864ca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85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3707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700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2405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4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4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cc.uchicago.ed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cc-uchicago/Guidelines_Neura_Network_Model_Performanc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lab.research.googl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lab.research.googl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ba5864ca8_0_0"/>
          <p:cNvSpPr txBox="1">
            <a:spLocks noGrp="1"/>
          </p:cNvSpPr>
          <p:nvPr>
            <p:ph type="ctrTitle"/>
          </p:nvPr>
        </p:nvSpPr>
        <p:spPr>
          <a:xfrm>
            <a:off x="441875" y="1149425"/>
            <a:ext cx="10541700" cy="3977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+mj-lt"/>
              </a:rPr>
              <a:t>Guidelines for Neural Network Models</a:t>
            </a:r>
            <a:br>
              <a:rPr lang="en-US" sz="4400" dirty="0">
                <a:latin typeface="+mj-lt"/>
              </a:rPr>
            </a:br>
            <a:r>
              <a:rPr lang="en-US" sz="3600" dirty="0">
                <a:latin typeface="+mj-lt"/>
              </a:rPr>
              <a:t>Performance Assessment and Improvement from the perspective of image analysis</a:t>
            </a:r>
            <a:endParaRPr sz="3600" dirty="0"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dirty="0">
              <a:latin typeface="+mj-lt"/>
            </a:endParaRPr>
          </a:p>
          <a:p>
            <a:pPr lvl="0"/>
            <a:r>
              <a:rPr lang="en-US" sz="3600" dirty="0">
                <a:latin typeface="+mj-lt"/>
              </a:rPr>
              <a:t>Nov. 17, 2020</a:t>
            </a:r>
            <a:br>
              <a:rPr lang="en-US" sz="3600" dirty="0">
                <a:latin typeface="+mj-lt"/>
              </a:rPr>
            </a:br>
            <a:r>
              <a:rPr lang="en-US" sz="3600" dirty="0">
                <a:hlinkClick r:id="rId3"/>
              </a:rPr>
              <a:t>Research Computing Center</a:t>
            </a:r>
            <a:endParaRPr sz="36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a5864ca8_0_6"/>
          <p:cNvSpPr txBox="1">
            <a:spLocks noGrp="1"/>
          </p:cNvSpPr>
          <p:nvPr>
            <p:ph type="subTitle" idx="1"/>
          </p:nvPr>
        </p:nvSpPr>
        <p:spPr>
          <a:xfrm>
            <a:off x="811600" y="517975"/>
            <a:ext cx="108618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Use your UC email address to login your Google account, and then click “Slides”</a:t>
            </a:r>
            <a:endParaRPr dirty="0"/>
          </a:p>
          <a:p>
            <a:pPr indent="-381000" algn="l">
              <a:lnSpc>
                <a:spcPct val="150000"/>
              </a:lnSpc>
              <a:spcBef>
                <a:spcPts val="0"/>
              </a:spcBef>
              <a:buFont typeface="Arial"/>
              <a:buChar char="●"/>
            </a:pPr>
            <a:r>
              <a:rPr lang="en-US" dirty="0"/>
              <a:t>Click </a:t>
            </a:r>
            <a:r>
              <a:rPr lang="en-US" dirty="0">
                <a:hlinkClick r:id="rId3"/>
              </a:rPr>
              <a:t>https://github.com/rcc-uchicago/Guidelines_Neura_Network_Model_Performance</a:t>
            </a:r>
            <a:r>
              <a:rPr lang="en-US" dirty="0"/>
              <a:t> and download the entire folder</a:t>
            </a:r>
            <a:endParaRPr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unzip the folder and then upload “Performance guidelines of neural network </a:t>
            </a:r>
            <a:r>
              <a:rPr lang="en-US" dirty="0" err="1"/>
              <a:t>models_workshop.jpynb</a:t>
            </a:r>
            <a:r>
              <a:rPr lang="en-US" dirty="0"/>
              <a:t>” onto your Google Drive.</a:t>
            </a:r>
            <a:endParaRPr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Use Google </a:t>
            </a:r>
            <a:r>
              <a:rPr lang="en-US" dirty="0" err="1"/>
              <a:t>Colaboratory</a:t>
            </a:r>
            <a:r>
              <a:rPr lang="en-US" dirty="0"/>
              <a:t> to open it.  </a:t>
            </a:r>
            <a:endParaRPr dirty="0"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ctrTitle"/>
          </p:nvPr>
        </p:nvSpPr>
        <p:spPr>
          <a:xfrm>
            <a:off x="527539" y="468923"/>
            <a:ext cx="11195538" cy="131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We are going to use Google’s Colab for this workshop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>
            <a:spLocks noGrp="1"/>
          </p:cNvSpPr>
          <p:nvPr>
            <p:ph type="subTitle" idx="1"/>
          </p:nvPr>
        </p:nvSpPr>
        <p:spPr>
          <a:xfrm>
            <a:off x="527539" y="2508738"/>
            <a:ext cx="11007969" cy="274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Google’s 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Colab</a:t>
            </a:r>
            <a:r>
              <a:rPr lang="en-US" dirty="0"/>
              <a:t> is basically Google Docs for interactive, runnable </a:t>
            </a:r>
            <a:r>
              <a:rPr lang="en-US" dirty="0" err="1"/>
              <a:t>Jupyter</a:t>
            </a:r>
            <a:r>
              <a:rPr lang="en-US" dirty="0"/>
              <a:t> Notebooks, and it is a fantastic resource for playing around with machine learning models. It comes with great sharing and collaboration features and even a free GPU runtime!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If you have never used </a:t>
            </a:r>
            <a:r>
              <a:rPr lang="en-US" dirty="0" err="1"/>
              <a:t>Colab</a:t>
            </a:r>
            <a:r>
              <a:rPr lang="en-US" dirty="0"/>
              <a:t>, please follow the instruction below; otherwise, you can skip it: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Sign up for </a:t>
            </a:r>
            <a:r>
              <a:rPr lang="en-US" b="1" dirty="0" err="1"/>
              <a:t>Colab</a:t>
            </a:r>
            <a:endParaRPr b="1"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Anyone with a Google Drive account can sign up for </a:t>
            </a:r>
            <a:r>
              <a:rPr lang="en-US" dirty="0" err="1"/>
              <a:t>Colab</a:t>
            </a:r>
            <a:r>
              <a:rPr lang="en-US" dirty="0"/>
              <a:t> by heading to 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colab.research.google.com </a:t>
            </a:r>
            <a:r>
              <a:rPr lang="en-US" dirty="0"/>
              <a:t>and following the listed instructions.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Create a new notebook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i="1" dirty="0"/>
              <a:t>File -&gt; New Notebook. </a:t>
            </a:r>
            <a:r>
              <a:rPr lang="en-US" dirty="0"/>
              <a:t>Either Python 2 or 3 will work, but I would recommend Python 3 (that’s what the rest of this tutorial will be using)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Set up the GPU runtime </a:t>
            </a:r>
            <a:r>
              <a:rPr lang="en-US" sz="2400" dirty="0"/>
              <a:t>(we </a:t>
            </a:r>
            <a:r>
              <a:rPr lang="en-US" sz="2400" b="1" dirty="0"/>
              <a:t>DO</a:t>
            </a:r>
            <a:r>
              <a:rPr lang="en-US" sz="2400" dirty="0"/>
              <a:t> use GPU for this workshop actually)</a:t>
            </a:r>
            <a:endParaRPr sz="2400"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i="1" dirty="0"/>
              <a:t>Runtime -&gt; Change runtime type -&gt; Hardware Accelerator -&gt; GPU. </a:t>
            </a:r>
            <a:r>
              <a:rPr lang="en-US" dirty="0"/>
              <a:t>Free GPU cycles!</a:t>
            </a:r>
            <a:endParaRPr dirty="0"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Fashion MNIST Dataset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3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954216" y="1312154"/>
            <a:ext cx="5369169" cy="5381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272</Words>
  <Application>Microsoft Macintosh PowerPoint</Application>
  <PresentationFormat>Widescreen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Guidelines for Neural Network Models Performance Assessment and Improvement from the perspective of image analysis  Nov. 17, 2020 Research Computing Center</vt:lpstr>
      <vt:lpstr>PowerPoint Presentation</vt:lpstr>
      <vt:lpstr>We are going to use Google’s Colab for this workshop</vt:lpstr>
      <vt:lpstr>PowerPoint Presentation</vt:lpstr>
      <vt:lpstr>Fashion MNIST Dataset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Learning for Image Classification  Nov. 26, 2019</dc:title>
  <dc:creator>mpowe2</dc:creator>
  <cp:lastModifiedBy>Ping-Chang Lin</cp:lastModifiedBy>
  <cp:revision>19</cp:revision>
  <dcterms:created xsi:type="dcterms:W3CDTF">2019-11-23T16:03:50Z</dcterms:created>
  <dcterms:modified xsi:type="dcterms:W3CDTF">2020-11-17T15:12:11Z</dcterms:modified>
</cp:coreProperties>
</file>