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0"/>
  </p:notesMasterIdLst>
  <p:handoutMasterIdLst>
    <p:handoutMasterId r:id="rId11"/>
  </p:handoutMasterIdLst>
  <p:sldIdLst>
    <p:sldId id="307" r:id="rId5"/>
    <p:sldId id="308" r:id="rId6"/>
    <p:sldId id="309" r:id="rId7"/>
    <p:sldId id="310" r:id="rId8"/>
    <p:sldId id="341" r:id="rId9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07"/>
            <p14:sldId id="308"/>
            <p14:sldId id="309"/>
            <p14:sldId id="310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FFFFF"/>
    <a:srgbClr val="99000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3" autoAdjust="0"/>
    <p:restoredTop sz="92978" autoAdjust="0"/>
  </p:normalViewPr>
  <p:slideViewPr>
    <p:cSldViewPr snapToGrid="0" showGuides="1">
      <p:cViewPr>
        <p:scale>
          <a:sx n="50" d="100"/>
          <a:sy n="50" d="100"/>
        </p:scale>
        <p:origin x="1104" y="6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08/12/2022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08/12/2022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695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350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74327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7308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08/12/2022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08/12/2022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08/12/2022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08/12/2022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08/12/2022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08/12/2022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08/12/2022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08/12/2022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08/12/2022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08/12/2022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08/12/2022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08/12/2022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08/12/2022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A94CB888-65B7-7C45-DFA0-B9D967661C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Curso básico de transporte de sedimentos con HEC-RAS 1D</a:t>
            </a:r>
            <a:endParaRPr lang="en-US" sz="2600" b="1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B8DCA7D6-FE19-574F-CAFC-26B5AE8298C9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720000" y="5598000"/>
            <a:chExt cx="4680000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720000" y="5598000"/>
              <a:ext cx="613813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935905" y="5598000"/>
              <a:ext cx="4464095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8950439F-F3C6-B9D2-C143-C78265A0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743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Estructura del curso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133658" y="2138490"/>
            <a:ext cx="5769559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600" dirty="0"/>
              <a:t>Sección 1 – Definiciones básicas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600" dirty="0"/>
              <a:t>Sección 2 - Modelo de transporte de sedimentos en HEC-RAS 1D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600" dirty="0"/>
              <a:t>Sección 3 - Ejemplo práctico. Modelo de transporte de sedimentos en HEC-RAS 1D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4462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Metodología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133658" y="2138490"/>
            <a:ext cx="5769559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VE" sz="2600" dirty="0"/>
              <a:t>Mate</a:t>
            </a:r>
            <a:r>
              <a:rPr lang="es-ES" sz="2600" dirty="0"/>
              <a:t>rial multimedia en GitHub y YouTube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VE" sz="2600" dirty="0"/>
              <a:t>Aprendizaje</a:t>
            </a:r>
            <a:r>
              <a:rPr lang="en-US" sz="2600" dirty="0"/>
              <a:t> </a:t>
            </a:r>
            <a:r>
              <a:rPr lang="en-US" sz="2600" dirty="0" err="1"/>
              <a:t>remoto</a:t>
            </a:r>
            <a:endParaRPr lang="en-U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 err="1"/>
              <a:t>Certificación</a:t>
            </a:r>
            <a:r>
              <a:rPr lang="en-US" sz="2600" dirty="0"/>
              <a:t> del </a:t>
            </a:r>
            <a:r>
              <a:rPr lang="en-US" sz="2600" dirty="0" err="1"/>
              <a:t>curso</a:t>
            </a:r>
            <a:endParaRPr lang="en-U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🔰</a:t>
            </a:r>
            <a:r>
              <a:rPr lang="en-US" sz="2600" dirty="0" err="1"/>
              <a:t>Ayuda</a:t>
            </a:r>
            <a:endParaRPr lang="en-U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299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Requisitos académicos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133658" y="2138490"/>
            <a:ext cx="5769559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600" dirty="0"/>
              <a:t>Ingeniería civil, ambiental, sanitario o carreras afines</a:t>
            </a:r>
          </a:p>
          <a:p>
            <a:pPr algn="l"/>
            <a:endParaRPr lang="en-U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600" dirty="0"/>
              <a:t>Nociones básicas de ingeniería fluvial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600" dirty="0"/>
              <a:t>Conocimientos en modelación hidráulica con HEC-RAS</a:t>
            </a:r>
          </a:p>
        </p:txBody>
      </p:sp>
    </p:spTree>
    <p:extLst>
      <p:ext uri="{BB962C8B-B14F-4D97-AF65-F5344CB8AC3E}">
        <p14:creationId xmlns:p14="http://schemas.microsoft.com/office/powerpoint/2010/main" val="18912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Props1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126</TotalTime>
  <Words>182</Words>
  <Application>Microsoft Office PowerPoint</Application>
  <PresentationFormat>Panorámica</PresentationFormat>
  <Paragraphs>51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Segoe UI</vt:lpstr>
      <vt:lpstr>Segoe UI Light</vt:lpstr>
      <vt:lpstr>Tema de Office</vt:lpstr>
      <vt:lpstr>Curso básico de transporte de sedimentos con HEC-RAS 1D</vt:lpstr>
      <vt:lpstr>Estructura del curso</vt:lpstr>
      <vt:lpstr>Metodología</vt:lpstr>
      <vt:lpstr>Requisitos académicos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10</cp:revision>
  <dcterms:created xsi:type="dcterms:W3CDTF">2022-08-04T19:07:18Z</dcterms:created>
  <dcterms:modified xsi:type="dcterms:W3CDTF">2022-12-08T22:21:48Z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