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8" r:id="rId6"/>
    <p:sldId id="309" r:id="rId7"/>
    <p:sldId id="310" r:id="rId8"/>
    <p:sldId id="346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8"/>
            <p14:sldId id="309"/>
            <p14:sldId id="310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350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432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73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curso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1 – Definiciones básicas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600" dirty="0"/>
              <a:t>Sección 2 - Modelo de transporte de sedimentos en HEC-RAS 1D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Sección 3 - Ejemplo práctico. Modelo de transporte de sedimentos en HEC-RAS 1D</a:t>
            </a:r>
            <a:endParaRPr lang="en-US" sz="2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2C1768-C3CA-F3C2-7001-13280F8F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Metodología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Mate</a:t>
            </a:r>
            <a:r>
              <a:rPr lang="es-ES" sz="2600" dirty="0"/>
              <a:t>rial multimedia en GitHub y YouTube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dirty="0"/>
              <a:t>Aprendizaje</a:t>
            </a:r>
            <a:r>
              <a:rPr lang="en-US" sz="2600" dirty="0"/>
              <a:t> </a:t>
            </a:r>
            <a:r>
              <a:rPr lang="en-US" sz="2600" dirty="0" err="1"/>
              <a:t>remoto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Certificación</a:t>
            </a:r>
            <a:r>
              <a:rPr lang="en-US" sz="2600" dirty="0"/>
              <a:t> del </a:t>
            </a:r>
            <a:r>
              <a:rPr lang="en-US" sz="2600" dirty="0" err="1"/>
              <a:t>curso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🔰</a:t>
            </a:r>
            <a:r>
              <a:rPr lang="en-US" sz="2600" dirty="0" err="1"/>
              <a:t>Ayuda</a:t>
            </a:r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56EDB-5A62-82D6-96ED-235ACC89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Requisitos académicos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Ingeniería civil, ambiental, sanitario o carreras afines</a:t>
            </a:r>
          </a:p>
          <a:p>
            <a:pPr algn="l"/>
            <a:endParaRPr lang="en-U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Nociones básicas de ingeniería fluvial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600" dirty="0"/>
              <a:t>Conocimientos en modelación hidráulica con HEC-RAS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0295C-1CA4-799E-C86A-D0CAE01E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127</TotalTime>
  <Words>201</Words>
  <Application>Microsoft Office PowerPoint</Application>
  <PresentationFormat>Panorámica</PresentationFormat>
  <Paragraphs>55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</vt:lpstr>
      <vt:lpstr>Estructura del curso</vt:lpstr>
      <vt:lpstr>Metodología</vt:lpstr>
      <vt:lpstr>Requisitos académicos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11</cp:revision>
  <dcterms:created xsi:type="dcterms:W3CDTF">2022-08-04T19:07:18Z</dcterms:created>
  <dcterms:modified xsi:type="dcterms:W3CDTF">2023-07-07T15:44:57Z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