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44" r:id="rId5"/>
    <p:sldId id="309" r:id="rId6"/>
    <p:sldId id="343" r:id="rId7"/>
    <p:sldId id="346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4"/>
            <p14:sldId id="309"/>
            <p14:sldId id="343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9022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1 - Actividad 3. Potencia de la corriente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Potencia de la corriente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174" y="1744997"/>
                <a:ext cx="5099191" cy="381604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s-ES" sz="26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sz="2600" dirty="0"/>
              </a:p>
              <a:p>
                <a:pPr algn="l"/>
                <a:endParaRPr lang="es-ES" sz="1600" dirty="0"/>
              </a:p>
              <a:p>
                <a:pPr algn="l"/>
                <a:r>
                  <a:rPr lang="es-ES" sz="1600" dirty="0"/>
                  <a:t>P = Potencia de la corriente [N-m/s]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l-GR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γ</a:t>
                </a:r>
                <a:r>
                  <a:rPr lang="es-ES" sz="1600" dirty="0"/>
                  <a:t>= Peso específico del agua [N/m</a:t>
                </a:r>
                <a:r>
                  <a:rPr lang="es-ES" sz="1600" baseline="30000" dirty="0"/>
                  <a:t>3</a:t>
                </a:r>
                <a:r>
                  <a:rPr lang="es-ES" sz="1600" dirty="0"/>
                  <a:t>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s-ES" sz="1600" dirty="0"/>
                  <a:t>y= Profundidad de la lámina de agua [m]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s-ES" sz="1600" dirty="0"/>
                  <a:t>V = Velocidad media de la corriente [m/s]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s-ES" sz="1600" dirty="0"/>
              </a:p>
              <a:p>
                <a:pPr algn="l"/>
                <a:r>
                  <a:rPr lang="es-ES" sz="1600" dirty="0"/>
                  <a:t>S</a:t>
                </a:r>
                <a:r>
                  <a:rPr lang="es-ES" sz="1600" baseline="-25000" dirty="0"/>
                  <a:t>0</a:t>
                </a:r>
                <a:r>
                  <a:rPr lang="es-ES" sz="1600" dirty="0"/>
                  <a:t> = Pendiente media del fondo del lecho [m/m]</a:t>
                </a:r>
              </a:p>
              <a:p>
                <a:pPr algn="l"/>
                <a:endParaRPr lang="es-ES" sz="1600" dirty="0"/>
              </a:p>
              <a:p>
                <a:pPr algn="l"/>
                <a:endParaRPr lang="es-ES" sz="16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ítulo 1">
                <a:extLst>
                  <a:ext uri="{FF2B5EF4-FFF2-40B4-BE49-F238E27FC236}">
                    <a16:creationId xmlns:a16="http://schemas.microsoft.com/office/drawing/2014/main" id="{9BB4F73C-A892-EEF4-E53F-4FA434C8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4" y="1744997"/>
                <a:ext cx="5099191" cy="3816048"/>
              </a:xfrm>
              <a:prstGeom prst="rect">
                <a:avLst/>
              </a:prstGeom>
              <a:blipFill>
                <a:blip r:embed="rId3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B431D6B-A500-A9FD-E7FB-D7DEC377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Competencia de la corriente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211174" y="1744997"/>
            <a:ext cx="5099191" cy="38160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600" b="1" dirty="0"/>
          </a:p>
          <a:p>
            <a:pPr algn="l">
              <a:lnSpc>
                <a:spcPct val="110000"/>
              </a:lnSpc>
            </a:pPr>
            <a:r>
              <a:rPr lang="es-ES" sz="1800" dirty="0"/>
              <a:t>Se denomina </a:t>
            </a:r>
            <a:r>
              <a:rPr lang="es-ES" sz="1800" i="1" dirty="0"/>
              <a:t>competencia de la corriente </a:t>
            </a:r>
            <a:r>
              <a:rPr lang="es-ES" sz="1800" dirty="0"/>
              <a:t>al tamaño de la partícula más grande que una corriente puede mover bajo un conjunto dado de condiciones hidráulicas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6CCF5-DCDE-45E3-DC38-50C605B2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189</TotalTime>
  <Words>241</Words>
  <Application>Microsoft Office PowerPoint</Application>
  <PresentationFormat>Panorámica</PresentationFormat>
  <Paragraphs>50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Curso básico de transporte de sedimentos con HEC-RAS 1D  Módulo 1 - Actividad 3. Potencia de la corriente</vt:lpstr>
      <vt:lpstr>Potencia de la corriente</vt:lpstr>
      <vt:lpstr>Competencia de la corriente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17</cp:revision>
  <dcterms:created xsi:type="dcterms:W3CDTF">2022-08-04T19:07:18Z</dcterms:created>
  <dcterms:modified xsi:type="dcterms:W3CDTF">2023-07-07T15:47:35Z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