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42" r:id="rId5"/>
    <p:sldId id="309" r:id="rId6"/>
    <p:sldId id="343" r:id="rId7"/>
    <p:sldId id="346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22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5. Acorazamiento</a:t>
            </a:r>
            <a:br>
              <a:rPr lang="es-ES" sz="2600" b="1" i="1" dirty="0"/>
            </a:b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0ACBA9-4A08-B86C-7E15-C209024D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3" y="1375891"/>
            <a:ext cx="6075392" cy="30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Acorazamiento de un cauce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315" y="4672927"/>
                <a:ext cx="6075392" cy="181328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s-VE" sz="16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ES" sz="1600" dirty="0"/>
                  <a:t>= Espesor total inicial del lecho antes del proceso de acorazamiento</a:t>
                </a:r>
              </a:p>
              <a:p>
                <a:pPr algn="l"/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1600" dirty="0"/>
                  <a:t>= Espesor de la capa acorazada</a:t>
                </a:r>
              </a:p>
              <a:p>
                <a:pPr algn="l"/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V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Profundidad de degradación</a:t>
                </a:r>
                <a:r>
                  <a:rPr lang="es-VE" sz="1600" b="1" dirty="0"/>
                  <a:t>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5" y="4672927"/>
                <a:ext cx="6075392" cy="1813282"/>
              </a:xfrm>
              <a:prstGeom prst="rect">
                <a:avLst/>
              </a:prstGeom>
              <a:blipFill>
                <a:blip r:embed="rId4"/>
                <a:stretch>
                  <a:fillRect t="-2694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1A9ED4-5283-03B0-F910-497873B6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Acorazamiento de un cauce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06FAC2-2C43-AB6E-CB28-81F35437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38" y="1287818"/>
            <a:ext cx="3388208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82ACA5-321D-62D9-2E97-19A004EB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13" y="3983016"/>
            <a:ext cx="338143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F0F5A-E2D1-C5CF-0F36-E25C1792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272</TotalTime>
  <Words>165</Words>
  <Application>Microsoft Office PowerPoint</Application>
  <PresentationFormat>Panorámica</PresentationFormat>
  <Paragraphs>38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5. Acorazamiento </vt:lpstr>
      <vt:lpstr>Acorazamiento de un cauce</vt:lpstr>
      <vt:lpstr>Acorazamiento de un cauce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