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09" r:id="rId6"/>
    <p:sldId id="346" r:id="rId7"/>
    <p:sldId id="347" r:id="rId8"/>
    <p:sldId id="348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06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147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1 - Actividad 7. Predicción sobre la respuesta general de un río al cambio (Ejercicio)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Actividad resuelta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B21E862-8BFD-C051-5C9E-2A6A368DEBFE}"/>
              </a:ext>
            </a:extLst>
          </p:cNvPr>
          <p:cNvSpPr txBox="1">
            <a:spLocks/>
          </p:cNvSpPr>
          <p:nvPr/>
        </p:nvSpPr>
        <p:spPr>
          <a:xfrm>
            <a:off x="800452" y="1484109"/>
            <a:ext cx="5295548" cy="6116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Construcción de una presa: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89491-A110-5277-BB7A-96D0C294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629608"/>
            <a:ext cx="6323896" cy="21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CE7F2F6-AADA-3B58-7B1C-C3D420DB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Actividad resuelta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98A6C06-49AF-FBA4-0E76-DC056751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3" y="2010530"/>
            <a:ext cx="5183692" cy="4356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45ABCF7D-6B52-0706-FA58-679C69708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444" y="1111645"/>
                <a:ext cx="4196811" cy="65902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s-VE" sz="1600" dirty="0"/>
              </a:p>
              <a:p>
                <a:pPr algn="l"/>
                <a:r>
                  <a:rPr lang="es-VE" sz="1800" dirty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V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VE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VE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  <m:sup>
                        <m:r>
                          <a:rPr lang="es-VE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s-VE" sz="1800" dirty="0"/>
                  <a:t> entonces:</a:t>
                </a:r>
              </a:p>
              <a:p>
                <a:endParaRPr lang="es-VE" sz="800" dirty="0"/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45ABCF7D-6B52-0706-FA58-679C6970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44" y="1111645"/>
                <a:ext cx="4196811" cy="659024"/>
              </a:xfrm>
              <a:prstGeom prst="rect">
                <a:avLst/>
              </a:prstGeom>
              <a:blipFill>
                <a:blip r:embed="rId4"/>
                <a:stretch>
                  <a:fillRect l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D2F3088-0FAB-929B-6612-7074C458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Actividad resuelta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FC477BDB-51A6-5B5E-5724-F8336DB28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903" y="1275408"/>
                <a:ext cx="5295548" cy="215359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s-V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VE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  <m:sup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s-V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VE" sz="18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</m:sSub>
                        </m:e>
                        <m:sup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V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V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s-VE" sz="1800" dirty="0"/>
              </a:p>
              <a:p>
                <a:endParaRPr lang="es-VE" sz="800" dirty="0"/>
              </a:p>
            </p:txBody>
          </p:sp>
        </mc:Choice>
        <mc:Fallback xmlns=""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FC477BDB-51A6-5B5E-5724-F8336DB2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3" y="1275408"/>
                <a:ext cx="5295548" cy="215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378301C-2132-77E0-0617-9F491D5C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0" y="2138490"/>
            <a:ext cx="6633733" cy="309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7AE1EDF-637B-7C27-3D26-C0BCA2467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391</TotalTime>
  <Words>170</Words>
  <Application>Microsoft Office PowerPoint</Application>
  <PresentationFormat>Panorámica</PresentationFormat>
  <Paragraphs>41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Curso básico de transporte de sedimentos con HEC-RAS 1D  Módulo 1 - Actividad 7. Predicción sobre la respuesta general de un río al cambio (Ejercicio)</vt:lpstr>
      <vt:lpstr>Actividad resuelta</vt:lpstr>
      <vt:lpstr>Actividad resuelta</vt:lpstr>
      <vt:lpstr>Actividad resuelta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18</cp:revision>
  <dcterms:created xsi:type="dcterms:W3CDTF">2022-08-04T19:07:18Z</dcterms:created>
  <dcterms:modified xsi:type="dcterms:W3CDTF">2023-07-07T15:50:49Z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