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9"/>
  </p:notesMasterIdLst>
  <p:handoutMasterIdLst>
    <p:handoutMasterId r:id="rId10"/>
  </p:handoutMasterIdLst>
  <p:sldIdLst>
    <p:sldId id="342" r:id="rId5"/>
    <p:sldId id="309" r:id="rId6"/>
    <p:sldId id="345" r:id="rId7"/>
    <p:sldId id="346" r:id="rId8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42"/>
            <p14:sldId id="309"/>
            <p14:sldId id="345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0F0F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3" autoAdjust="0"/>
    <p:restoredTop sz="92978" autoAdjust="0"/>
  </p:normalViewPr>
  <p:slideViewPr>
    <p:cSldViewPr snapToGrid="0" showGuides="1">
      <p:cViewPr varScale="1">
        <p:scale>
          <a:sx n="46" d="100"/>
          <a:sy n="46" d="100"/>
        </p:scale>
        <p:origin x="67" y="7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07/07/2023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204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3107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82674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678904" y="987426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62100" y="2101851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07472-54D5-485E-8ACB-6D04E47D95CF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Curso básico de transporte de sedimentos con HEC-RAS 1D</a:t>
            </a:r>
            <a:br>
              <a:rPr lang="es-CO" sz="2600" b="1" dirty="0"/>
            </a:br>
            <a:br>
              <a:rPr lang="es-CO" sz="2600" b="1" dirty="0"/>
            </a:br>
            <a:r>
              <a:rPr lang="es-ES" sz="2600" b="1" i="1" dirty="0"/>
              <a:t>Módulo 1 - Actividad 7. Predicción sobre la respuesta general de un río al cambio</a:t>
            </a:r>
            <a:endParaRPr lang="en-US" sz="2600" b="1" i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19999" y="5597999"/>
            <a:ext cx="4951595" cy="918547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66127" y="5598000"/>
              <a:ext cx="4287609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Profesora</a:t>
              </a:r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del Centro de </a:t>
              </a:r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Estudios</a:t>
              </a:r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Hidráulicos</a:t>
              </a:r>
              <a:endPara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7" name="Picture 2">
            <a:extLst>
              <a:ext uri="{FF2B5EF4-FFF2-40B4-BE49-F238E27FC236}">
                <a16:creationId xmlns:a16="http://schemas.microsoft.com/office/drawing/2014/main" id="{A674C36D-52D8-7DD6-C9E1-1C89BA8E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9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Analogía de la balanza de Lane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9BB4F73C-A892-EEF4-E53F-4FA434C872C3}"/>
              </a:ext>
            </a:extLst>
          </p:cNvPr>
          <p:cNvSpPr txBox="1">
            <a:spLocks/>
          </p:cNvSpPr>
          <p:nvPr/>
        </p:nvSpPr>
        <p:spPr>
          <a:xfrm>
            <a:off x="1133658" y="2138490"/>
            <a:ext cx="2945973" cy="33680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ítulo 1">
                <a:extLst>
                  <a:ext uri="{FF2B5EF4-FFF2-40B4-BE49-F238E27FC236}">
                    <a16:creationId xmlns:a16="http://schemas.microsoft.com/office/drawing/2014/main" id="{1B21E862-8BFD-C051-5C9E-2A6A368DEB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4512" y="999499"/>
                <a:ext cx="5295548" cy="2153592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algn="ctr" defTabSz="91437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endParaRPr lang="es-V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1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VE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VE" sz="1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s-V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sSub>
                        <m:sSubPr>
                          <m:ctrlPr>
                            <a:rPr lang="es-V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V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VE" sz="1800" dirty="0"/>
              </a:p>
              <a:p>
                <a:endParaRPr lang="es-VE" sz="800" dirty="0"/>
              </a:p>
              <a:p>
                <a:pPr algn="just"/>
                <a14:m>
                  <m:oMath xmlns:m="http://schemas.openxmlformats.org/officeDocument/2006/math">
                    <m:r>
                      <a:rPr lang="es-V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ES" sz="1400" dirty="0"/>
                  <a:t>= Caudal líquido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V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V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VE" sz="1400" dirty="0"/>
                  <a:t>= </a:t>
                </a:r>
                <a:r>
                  <a:rPr lang="es-ES" sz="1400" dirty="0"/>
                  <a:t>Pendiente del canal </a:t>
                </a:r>
                <a:endParaRPr lang="es-VE" sz="140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s-V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VE" sz="14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s-ES" sz="1400" dirty="0"/>
                  <a:t>= Carga de sedimentos del lecho 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sz="1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VE" sz="1400" i="1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es-ES" sz="1400" dirty="0"/>
                  <a:t>= Tamaño medio de las partículas</a:t>
                </a:r>
              </a:p>
            </p:txBody>
          </p:sp>
        </mc:Choice>
        <mc:Fallback xmlns="">
          <p:sp>
            <p:nvSpPr>
              <p:cNvPr id="4" name="Título 1">
                <a:extLst>
                  <a:ext uri="{FF2B5EF4-FFF2-40B4-BE49-F238E27FC236}">
                    <a16:creationId xmlns:a16="http://schemas.microsoft.com/office/drawing/2014/main" id="{1B21E862-8BFD-C051-5C9E-2A6A368DE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12" y="999499"/>
                <a:ext cx="5295548" cy="2153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EFC87BD9-35DC-E661-8DD1-82198F3F2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36" y="2450675"/>
            <a:ext cx="4945499" cy="415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F4D370-5E9D-8C27-38F1-B89216CB4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39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Analogía de la balanza de Lane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9BB4F73C-A892-EEF4-E53F-4FA434C872C3}"/>
              </a:ext>
            </a:extLst>
          </p:cNvPr>
          <p:cNvSpPr txBox="1">
            <a:spLocks/>
          </p:cNvSpPr>
          <p:nvPr/>
        </p:nvSpPr>
        <p:spPr>
          <a:xfrm>
            <a:off x="1133658" y="2138490"/>
            <a:ext cx="2945973" cy="33680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6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3650A2-D93E-6A38-A6A5-2F2080084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08" y="2010530"/>
            <a:ext cx="3590289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3B62039-AC06-C749-1385-6A6DAF2EC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384" y="2010530"/>
            <a:ext cx="3629406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A39C8D8-BA96-AA2A-FED5-905354311318}"/>
              </a:ext>
            </a:extLst>
          </p:cNvPr>
          <p:cNvSpPr txBox="1"/>
          <p:nvPr/>
        </p:nvSpPr>
        <p:spPr>
          <a:xfrm>
            <a:off x="1362183" y="5153212"/>
            <a:ext cx="13023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/>
              <a:t>Q aumenta</a:t>
            </a:r>
            <a:endParaRPr lang="en-US" sz="1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C4FC8C7-754A-96B7-21D1-7E6ADA22C285}"/>
              </a:ext>
            </a:extLst>
          </p:cNvPr>
          <p:cNvSpPr txBox="1"/>
          <p:nvPr/>
        </p:nvSpPr>
        <p:spPr>
          <a:xfrm>
            <a:off x="5136918" y="5113384"/>
            <a:ext cx="13023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/>
              <a:t>Q disminuye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EAF458-3600-9054-42B4-DF3A1D5BD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02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374295" y="346639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Ingeniera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Centro de Estudios Hidráulicos</a:t>
            </a:r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Laboratorio Audiovisual LAURA</a:t>
            </a:r>
          </a:p>
          <a:p>
            <a:pPr algn="ctr"/>
            <a:r>
              <a:rPr lang="es-CO" sz="16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Maestro Felipe Rodríguez Gómez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felipe.rodriguez@escuelaing.edu.co</a:t>
            </a:r>
          </a:p>
          <a:p>
            <a:pPr algn="ctr"/>
            <a:r>
              <a:rPr lang="es-CO" sz="16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b="1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5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Guión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https://github.com/mflatouche/M.TSED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75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deoGitHub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365</TotalTime>
  <Words>185</Words>
  <Application>Microsoft Office PowerPoint</Application>
  <PresentationFormat>Panorámica</PresentationFormat>
  <Paragraphs>42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-apple-system</vt:lpstr>
      <vt:lpstr>Arial</vt:lpstr>
      <vt:lpstr>Calibri</vt:lpstr>
      <vt:lpstr>Cambria Math</vt:lpstr>
      <vt:lpstr>Segoe UI</vt:lpstr>
      <vt:lpstr>Segoe UI Light</vt:lpstr>
      <vt:lpstr>Tema de Office</vt:lpstr>
      <vt:lpstr>Curso básico de transporte de sedimentos con HEC-RAS 1D  Módulo 1 - Actividad 7. Predicción sobre la respuesta general de un río al cambio</vt:lpstr>
      <vt:lpstr>Analogía de la balanza de Lane</vt:lpstr>
      <vt:lpstr>Analogía de la balanza de Lane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MARIA FERNANDA LATOUCHE FACENDA</cp:lastModifiedBy>
  <cp:revision>16</cp:revision>
  <dcterms:created xsi:type="dcterms:W3CDTF">2022-08-04T19:07:18Z</dcterms:created>
  <dcterms:modified xsi:type="dcterms:W3CDTF">2023-07-07T15:51:27Z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