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09" r:id="rId6"/>
    <p:sldId id="343" r:id="rId7"/>
    <p:sldId id="344" r:id="rId8"/>
    <p:sldId id="346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818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45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8. Cuantificación del potencial de transporte de sedimentos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74592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Carga de lavado y carga del material del lecho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3454825" y="4137924"/>
            <a:ext cx="2945973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Controlada hidráulicamente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C116BC-9FE1-A726-8675-1905084F5C3B}"/>
              </a:ext>
            </a:extLst>
          </p:cNvPr>
          <p:cNvSpPr/>
          <p:nvPr/>
        </p:nvSpPr>
        <p:spPr>
          <a:xfrm>
            <a:off x="1352254" y="1871175"/>
            <a:ext cx="1828800" cy="1097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Carga de lavado (G</a:t>
            </a:r>
            <a:r>
              <a:rPr lang="en-US" sz="1600" b="0" i="0" baseline="-25000" dirty="0">
                <a:solidFill>
                  <a:srgbClr val="24292F"/>
                </a:solidFill>
                <a:effectLst/>
                <a:latin typeface="-apple-system"/>
              </a:rPr>
              <a:t>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84B649-B652-2C35-625E-BDF94DCAD9AA}"/>
              </a:ext>
            </a:extLst>
          </p:cNvPr>
          <p:cNvSpPr/>
          <p:nvPr/>
        </p:nvSpPr>
        <p:spPr>
          <a:xfrm>
            <a:off x="1352254" y="3171986"/>
            <a:ext cx="1828800" cy="2398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Carga de material del lecho (G</a:t>
            </a:r>
            <a:r>
              <a:rPr lang="es-ES" sz="1600" b="0" i="0" baseline="-25000" dirty="0">
                <a:solidFill>
                  <a:srgbClr val="24292F"/>
                </a:solidFill>
                <a:effectLst/>
                <a:latin typeface="-apple-system"/>
              </a:rPr>
              <a:t>BT</a:t>
            </a:r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35A2BB-82B2-2900-6311-6D19F790D4F8}"/>
              </a:ext>
            </a:extLst>
          </p:cNvPr>
          <p:cNvSpPr txBox="1">
            <a:spLocks/>
          </p:cNvSpPr>
          <p:nvPr/>
        </p:nvSpPr>
        <p:spPr>
          <a:xfrm>
            <a:off x="3454825" y="2286002"/>
            <a:ext cx="3197182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No controlada hidráulicamente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E772AB-1C52-3548-E962-453902CF9803}"/>
              </a:ext>
            </a:extLst>
          </p:cNvPr>
          <p:cNvSpPr/>
          <p:nvPr/>
        </p:nvSpPr>
        <p:spPr>
          <a:xfrm>
            <a:off x="655866" y="1871174"/>
            <a:ext cx="518158" cy="3698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rgbClr val="24292F"/>
                </a:solidFill>
                <a:latin typeface="-apple-system"/>
              </a:rPr>
              <a:t>C</a:t>
            </a:r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arga total de sedimentos (G</a:t>
            </a:r>
            <a:r>
              <a:rPr lang="es-ES" sz="1600" b="0" i="0" baseline="-25000" dirty="0">
                <a:solidFill>
                  <a:srgbClr val="24292F"/>
                </a:solidFill>
                <a:effectLst/>
                <a:latin typeface="-apple-system"/>
              </a:rPr>
              <a:t>T</a:t>
            </a:r>
            <a:r>
              <a:rPr lang="es-ES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74592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Potencial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3235A2BB-82B2-2900-6311-6D19F790D4F8}"/>
              </a:ext>
            </a:extLst>
          </p:cNvPr>
          <p:cNvSpPr txBox="1">
            <a:spLocks/>
          </p:cNvSpPr>
          <p:nvPr/>
        </p:nvSpPr>
        <p:spPr>
          <a:xfrm>
            <a:off x="824512" y="2851971"/>
            <a:ext cx="2551734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Potencial de transporte de sedimentos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2EAC82-614B-571D-A229-391F3C27DDC3}"/>
              </a:ext>
            </a:extLst>
          </p:cNvPr>
          <p:cNvSpPr txBox="1">
            <a:spLocks/>
          </p:cNvSpPr>
          <p:nvPr/>
        </p:nvSpPr>
        <p:spPr>
          <a:xfrm>
            <a:off x="4006491" y="2851971"/>
            <a:ext cx="1610538" cy="8681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VE" sz="2000" dirty="0"/>
              <a:t>Transporte real de sedimentos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F1FC1B3-87F6-7762-A177-FDFFE7CADC3F}"/>
                  </a:ext>
                </a:extLst>
              </p:cNvPr>
              <p:cNvSpPr txBox="1"/>
              <p:nvPr/>
            </p:nvSpPr>
            <p:spPr>
              <a:xfrm>
                <a:off x="3375576" y="3101379"/>
                <a:ext cx="315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F1FC1B3-87F6-7762-A177-FDFFE7CAD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6" y="3101379"/>
                <a:ext cx="315792" cy="369332"/>
              </a:xfrm>
              <a:prstGeom prst="rect">
                <a:avLst/>
              </a:prstGeom>
              <a:blipFill>
                <a:blip r:embed="rId3"/>
                <a:stretch>
                  <a:fillRect l="-21154" r="-1923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5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74592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Transporte de sedimentos por cuantificar según el caso de estudio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524724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536310E-8253-208C-211D-321BA6F3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88607"/>
            <a:ext cx="5718528" cy="45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329</TotalTime>
  <Words>204</Words>
  <Application>Microsoft Office PowerPoint</Application>
  <PresentationFormat>Panorámica</PresentationFormat>
  <Paragraphs>44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8. Cuantificación del potencial de transporte de sedimentos</vt:lpstr>
      <vt:lpstr>Carga de lavado y carga del material del lecho</vt:lpstr>
      <vt:lpstr>Potencial de transporte de sedimentos</vt:lpstr>
      <vt:lpstr>Transporte de sedimentos por cuantificar según el caso de estudio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17</cp:revision>
  <dcterms:created xsi:type="dcterms:W3CDTF">2022-08-04T19:07:18Z</dcterms:created>
  <dcterms:modified xsi:type="dcterms:W3CDTF">2023-07-07T15:51:58Z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