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8"/>
  </p:notesMasterIdLst>
  <p:handoutMasterIdLst>
    <p:handoutMasterId r:id="rId9"/>
  </p:handoutMasterIdLst>
  <p:sldIdLst>
    <p:sldId id="342" r:id="rId5"/>
    <p:sldId id="309" r:id="rId6"/>
    <p:sldId id="346" r:id="rId7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42"/>
            <p14:sldId id="309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46" d="100"/>
          <a:sy n="46" d="100"/>
        </p:scale>
        <p:origin x="67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07/07/2023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07/07/2023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CO" sz="2600" b="1" dirty="0"/>
              <a:t>Curso básico de transporte de sedimentos con HEC-RAS 1D</a:t>
            </a:r>
            <a:br>
              <a:rPr lang="es-CO" sz="2600" b="1" dirty="0"/>
            </a:br>
            <a:br>
              <a:rPr lang="es-CO" sz="2600" b="1" dirty="0"/>
            </a:br>
            <a:r>
              <a:rPr lang="es-CO" sz="2600" b="1" i="1" dirty="0"/>
              <a:t>Módulo 2 - Actividad 3. Funciones de transporte de sedimentos</a:t>
            </a:r>
            <a:endParaRPr lang="en-US" sz="2600" b="1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19999" y="5597999"/>
            <a:ext cx="4951595" cy="918547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66127" y="5598000"/>
              <a:ext cx="4287609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Profesora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del Centro de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Hidráulicos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A674C36D-52D8-7DD6-C9E1-1C89BA8E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Funciones de transporte de 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Gráfico 3">
            <a:extLst>
              <a:ext uri="{FF2B5EF4-FFF2-40B4-BE49-F238E27FC236}">
                <a16:creationId xmlns:a16="http://schemas.microsoft.com/office/drawing/2014/main" id="{CC978A70-3466-770B-41DE-5384E1443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613" y="2351103"/>
            <a:ext cx="7187973" cy="2361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0A3EF-D479-4C93-71A7-56AD656B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0"/>
            <a:ext cx="16859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374295" y="346639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Ingeniera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Centro de Estudios Hidráulicos</a:t>
            </a:r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Laboratorio Audiovisual LAURA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Maestro Felipe Rodríguez Gómez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</a:rPr>
              <a:t>felipe.rodriguez@escuelaing.edu.co</a:t>
            </a:r>
          </a:p>
          <a:p>
            <a:pPr algn="ctr"/>
            <a:r>
              <a:rPr lang="es-CO" sz="1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5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Guión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https://github.com/mflatouche/M.TSED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5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174</TotalTime>
  <Words>135</Words>
  <Application>Microsoft Office PowerPoint</Application>
  <PresentationFormat>Panorámica</PresentationFormat>
  <Paragraphs>30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Segoe UI</vt:lpstr>
      <vt:lpstr>Segoe UI Light</vt:lpstr>
      <vt:lpstr>Tema de Office</vt:lpstr>
      <vt:lpstr>Curso básico de transporte de sedimentos con HEC-RAS 1D  Módulo 2 - Actividad 3. Funciones de transporte de sedimentos</vt:lpstr>
      <vt:lpstr>Funciones de transporte de sedimentos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16</cp:revision>
  <dcterms:created xsi:type="dcterms:W3CDTF">2022-08-04T19:07:18Z</dcterms:created>
  <dcterms:modified xsi:type="dcterms:W3CDTF">2023-07-07T15:54:04Z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