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12"/>
  </p:notesMasterIdLst>
  <p:handoutMasterIdLst>
    <p:handoutMasterId r:id="rId13"/>
  </p:handoutMasterIdLst>
  <p:sldIdLst>
    <p:sldId id="342" r:id="rId5"/>
    <p:sldId id="309" r:id="rId6"/>
    <p:sldId id="343" r:id="rId7"/>
    <p:sldId id="344" r:id="rId8"/>
    <p:sldId id="346" r:id="rId9"/>
    <p:sldId id="347" r:id="rId10"/>
    <p:sldId id="348" r:id="rId11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42"/>
            <p14:sldId id="309"/>
            <p14:sldId id="343"/>
            <p14:sldId id="344"/>
            <p14:sldId id="346"/>
            <p14:sldId id="347"/>
            <p14:sldId id="3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0F0F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73" autoAdjust="0"/>
    <p:restoredTop sz="92978" autoAdjust="0"/>
  </p:normalViewPr>
  <p:slideViewPr>
    <p:cSldViewPr snapToGrid="0" showGuides="1">
      <p:cViewPr varScale="1">
        <p:scale>
          <a:sx n="46" d="100"/>
          <a:sy n="46" d="100"/>
        </p:scale>
        <p:origin x="67" y="7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07/07/2023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5204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3107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0630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06134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21167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2842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678904" y="987426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62100" y="2101851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07472-54D5-485E-8ACB-6D04E47D95CF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Curso básico de transporte de sedimentos con HEC-RAS 1D</a:t>
            </a:r>
            <a:br>
              <a:rPr lang="es-CO" sz="2600" b="1" dirty="0"/>
            </a:br>
            <a:br>
              <a:rPr lang="es-CO" sz="2600" b="1" dirty="0"/>
            </a:br>
            <a:r>
              <a:rPr lang="es-ES" sz="2600" b="1" i="1" dirty="0"/>
              <a:t>Módulo 2 - Actividad 4. Información de campo</a:t>
            </a:r>
            <a:endParaRPr lang="en-US" sz="2600" b="1" i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19999" y="5597999"/>
            <a:ext cx="4951595" cy="918547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66127" y="5598000"/>
              <a:ext cx="4287609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Profesora</a:t>
              </a:r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del Centro de </a:t>
              </a:r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Estudios</a:t>
              </a:r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Hidráulicos</a:t>
              </a:r>
              <a:endPara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7" name="Picture 2">
            <a:extLst>
              <a:ext uri="{FF2B5EF4-FFF2-40B4-BE49-F238E27FC236}">
                <a16:creationId xmlns:a16="http://schemas.microsoft.com/office/drawing/2014/main" id="{A674C36D-52D8-7DD6-C9E1-1C89BA8E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9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Geometría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B37693-0741-44B0-FB32-074ADCA88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0" y="1657979"/>
            <a:ext cx="6400800" cy="433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132443-07F3-7ED6-06C8-F72563104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39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Caudales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42E71EE5-83D6-BFBA-29CF-C49990928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0" y="1803744"/>
            <a:ext cx="6948855" cy="433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30C04D-3CAB-C67D-B0EF-D212F026C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16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Sedimentos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9BB4F73C-A892-EEF4-E53F-4FA434C872C3}"/>
              </a:ext>
            </a:extLst>
          </p:cNvPr>
          <p:cNvSpPr txBox="1">
            <a:spLocks/>
          </p:cNvSpPr>
          <p:nvPr/>
        </p:nvSpPr>
        <p:spPr>
          <a:xfrm>
            <a:off x="1133658" y="2138490"/>
            <a:ext cx="4962342" cy="33680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VE" sz="2400" dirty="0"/>
              <a:t>Granulometría del material del lecho</a:t>
            </a:r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Caudal </a:t>
            </a:r>
            <a:r>
              <a:rPr lang="en-US" sz="2400" dirty="0" err="1"/>
              <a:t>sólido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BAB994-8A2C-4498-2366-F9D6BAFDD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71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Sedimentos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9BB4F73C-A892-EEF4-E53F-4FA434C872C3}"/>
              </a:ext>
            </a:extLst>
          </p:cNvPr>
          <p:cNvSpPr txBox="1">
            <a:spLocks/>
          </p:cNvSpPr>
          <p:nvPr/>
        </p:nvSpPr>
        <p:spPr>
          <a:xfrm>
            <a:off x="1086267" y="1495396"/>
            <a:ext cx="4962342" cy="33680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VE" sz="2400" dirty="0"/>
              <a:t>Granulometría del material del lecho</a:t>
            </a:r>
            <a:endParaRPr lang="en-US" sz="2400" dirty="0"/>
          </a:p>
          <a:p>
            <a:pPr algn="l"/>
            <a:endParaRPr 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2C3667B-B80B-9B69-9F45-74DF09A42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56" y="2311120"/>
            <a:ext cx="6182049" cy="426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F33D2B-BB68-E01D-9322-0EECE861A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45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Sedimentos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9BB4F73C-A892-EEF4-E53F-4FA434C872C3}"/>
              </a:ext>
            </a:extLst>
          </p:cNvPr>
          <p:cNvSpPr txBox="1">
            <a:spLocks/>
          </p:cNvSpPr>
          <p:nvPr/>
        </p:nvSpPr>
        <p:spPr>
          <a:xfrm>
            <a:off x="1086267" y="1495396"/>
            <a:ext cx="4962342" cy="33680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Caudal </a:t>
            </a:r>
            <a:r>
              <a:rPr lang="es-VE" sz="2400" dirty="0"/>
              <a:t>sólido</a:t>
            </a:r>
          </a:p>
          <a:p>
            <a:pPr algn="l"/>
            <a:endParaRPr lang="en-US" sz="2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01941B9-C409-E557-ACDD-F21418F73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88" y="2190542"/>
            <a:ext cx="6772100" cy="427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C3EC02-6870-B887-35C3-76835D10F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37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374295" y="346639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Ingeniera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Centro de Estudios Hidráulicos</a:t>
            </a:r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Laboratorio Audiovisual LAURA</a:t>
            </a:r>
          </a:p>
          <a:p>
            <a:pPr algn="ctr"/>
            <a:r>
              <a:rPr lang="es-CO" sz="16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Maestro Felipe Rodríguez Gómez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felipe.rodriguez@escuelaing.edu.co</a:t>
            </a:r>
          </a:p>
          <a:p>
            <a:pPr algn="ctr"/>
            <a:r>
              <a:rPr lang="es-CO" sz="16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b="1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5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Guión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https://github.com/mflatouche/M.TSED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75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deoGitHub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bf3e1746-bde1-4d6e-9c3f-7182572f7502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181</TotalTime>
  <Words>171</Words>
  <Application>Microsoft Office PowerPoint</Application>
  <PresentationFormat>Panorámica</PresentationFormat>
  <Paragraphs>49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Segoe UI</vt:lpstr>
      <vt:lpstr>Segoe UI Light</vt:lpstr>
      <vt:lpstr>Tema de Office</vt:lpstr>
      <vt:lpstr>Curso básico de transporte de sedimentos con HEC-RAS 1D  Módulo 2 - Actividad 4. Información de campo</vt:lpstr>
      <vt:lpstr>Geometría</vt:lpstr>
      <vt:lpstr>Caudales</vt:lpstr>
      <vt:lpstr>Sedimentos</vt:lpstr>
      <vt:lpstr>Sedimentos</vt:lpstr>
      <vt:lpstr>Sedimentos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MARIA FERNANDA LATOUCHE FACENDA</cp:lastModifiedBy>
  <cp:revision>16</cp:revision>
  <dcterms:created xsi:type="dcterms:W3CDTF">2022-08-04T19:07:18Z</dcterms:created>
  <dcterms:modified xsi:type="dcterms:W3CDTF">2023-07-07T15:54:40Z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