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8" r:id="rId4"/>
  </p:sldMasterIdLst>
  <p:notesMasterIdLst>
    <p:notesMasterId r:id="rId7"/>
  </p:notesMasterIdLst>
  <p:handoutMasterIdLst>
    <p:handoutMasterId r:id="rId8"/>
  </p:handoutMasterIdLst>
  <p:sldIdLst>
    <p:sldId id="342" r:id="rId5"/>
    <p:sldId id="346" r:id="rId6"/>
  </p:sldIdLst>
  <p:sldSz cx="12192000" cy="6858000"/>
  <p:notesSz cx="6858000" cy="9144000"/>
  <p:defaultTextStyle>
    <a:defPPr>
      <a:defRPr lang="en-US"/>
    </a:defPPr>
    <a:lvl1pPr marL="0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6194743-3C7C-499C-B327-CF08643433A4}">
          <p14:sldIdLst>
            <p14:sldId id="342"/>
            <p14:sldId id="34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  <a:srgbClr val="F0F0F0"/>
    <a:srgbClr val="F8F8F8"/>
    <a:srgbClr val="FAFAFA"/>
    <a:srgbClr val="EEEEEE"/>
    <a:srgbClr val="E8E8E8"/>
    <a:srgbClr val="DCDC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Estilo oscuro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Estilo medio 1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73" autoAdjust="0"/>
    <p:restoredTop sz="92978" autoAdjust="0"/>
  </p:normalViewPr>
  <p:slideViewPr>
    <p:cSldViewPr snapToGrid="0" showGuides="1">
      <p:cViewPr varScale="1">
        <p:scale>
          <a:sx n="46" d="100"/>
          <a:sy n="46" d="100"/>
        </p:scale>
        <p:origin x="67" y="7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0" d="100"/>
          <a:sy n="90" d="100"/>
        </p:scale>
        <p:origin x="3774" y="78"/>
      </p:cViewPr>
      <p:guideLst/>
    </p:cSldViewPr>
  </p:notesViewPr>
  <p:gridSpacing cx="1522800" cy="1522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AB3E6E3-061B-41A2-BBDC-C5312A04A40A}" type="datetime1">
              <a:rPr lang="es-ES" smtClean="0"/>
              <a:t>07/07/2023</a:t>
            </a:fld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78FE58C-C1A6-4C4C-90C2-B7F5B0504B2D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3460503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145992C-CBBF-4F24-8325-F5CB0EAAC0E9}" type="datetime1">
              <a:rPr lang="es-ES" noProof="0" smtClean="0"/>
              <a:t>07/07/2023</a:t>
            </a:fld>
            <a:endParaRPr lang="es-ES" noProof="0" dirty="0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_tradnl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Editar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10E1E9A-E921-4174-A0FC-51868D7AC568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737860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Diapositiva</a:t>
            </a:r>
            <a:r>
              <a:rPr lang="en-US" dirty="0"/>
              <a:t> para </a:t>
            </a:r>
            <a:r>
              <a:rPr lang="en-US" dirty="0" err="1"/>
              <a:t>introducción</a:t>
            </a:r>
            <a:r>
              <a:rPr lang="en-US" dirty="0"/>
              <a:t> </a:t>
            </a:r>
            <a:r>
              <a:rPr lang="en-US" dirty="0" err="1"/>
              <a:t>ejemplo</a:t>
            </a:r>
            <a:r>
              <a:rPr lang="en-US" dirty="0"/>
              <a:t>.</a:t>
            </a:r>
            <a:endParaRPr lang="es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s-ES" noProof="0" smtClean="0"/>
              <a:t>1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3252047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sz="1200" b="0" i="0" dirty="0">
              <a:solidFill>
                <a:srgbClr val="24292F"/>
              </a:solidFill>
              <a:effectLst/>
              <a:latin typeface="-apple-system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s-ES" noProof="0" smtClean="0"/>
              <a:t>2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690597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5732FF5-B762-47CF-A667-C95E437C256E}" type="datetime1">
              <a:rPr lang="es-ES" noProof="0" smtClean="0"/>
              <a:t>07/07/2023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292397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DDDD12C-A2E5-4D32-A8D5-4FBA4A9916EE}" type="datetime1">
              <a:rPr lang="es-ES" noProof="0" smtClean="0"/>
              <a:t>07/07/2023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87572471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DDDD12C-A2E5-4D32-A8D5-4FBA4A9916EE}" type="datetime1">
              <a:rPr lang="es-ES" noProof="0" smtClean="0"/>
              <a:t>07/07/2023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85893170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1562100" y="457200"/>
            <a:ext cx="3932237" cy="1600200"/>
          </a:xfrm>
        </p:spPr>
        <p:txBody>
          <a:bodyPr rtlCol="0" anchor="b"/>
          <a:lstStyle>
            <a:lvl1pPr rtl="0">
              <a:defRPr sz="32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imagen 2" descr="Marcador de posición vacío para agregar una imagen. Haga clic en el marcador de posición y seleccione la imagen que desee agregar"/>
          <p:cNvSpPr>
            <a:spLocks noGrp="1"/>
          </p:cNvSpPr>
          <p:nvPr>
            <p:ph type="pic" idx="1"/>
          </p:nvPr>
        </p:nvSpPr>
        <p:spPr>
          <a:xfrm>
            <a:off x="5678904" y="987426"/>
            <a:ext cx="5678424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8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562100" y="2101851"/>
            <a:ext cx="3932237" cy="3759200"/>
          </a:xfrm>
        </p:spPr>
        <p:txBody>
          <a:bodyPr rtlCol="0"/>
          <a:lstStyle>
            <a:lvl1pPr marL="0" indent="0" rtl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0407472-54D5-485E-8ACB-6D04E47D95CF}" type="datetime1">
              <a:rPr lang="es-ES" noProof="0" smtClean="0"/>
              <a:t>07/07/2023</a:t>
            </a:fld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B7BAC7-FE87-40F6-AA24-4F4685D1B02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413888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DDDD12C-A2E5-4D32-A8D5-4FBA4A9916EE}" type="datetime1">
              <a:rPr lang="es-ES" noProof="0" smtClean="0"/>
              <a:t>07/07/2023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81580874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128A7A1-E52A-4367-BE3E-105C0C9F4921}" type="datetime1">
              <a:rPr lang="es-ES" noProof="0" smtClean="0"/>
              <a:t>07/07/2023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33937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DDDD12C-A2E5-4D32-A8D5-4FBA4A9916EE}" type="datetime1">
              <a:rPr lang="es-ES" noProof="0" smtClean="0"/>
              <a:t>07/07/2023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12616797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DDDD12C-A2E5-4D32-A8D5-4FBA4A9916EE}" type="datetime1">
              <a:rPr lang="es-ES" noProof="0" smtClean="0"/>
              <a:t>07/07/2023</a:t>
            </a:fld>
            <a:endParaRPr lang="es-E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46081632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3120DF6-1B4A-4B6C-B500-7840816C7764}" type="datetime1">
              <a:rPr lang="es-ES" noProof="0" smtClean="0"/>
              <a:t>07/07/2023</a:t>
            </a:fld>
            <a:endParaRPr lang="es-E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536668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2134D8D-99E7-4CF1-858E-66F4FE6BE361}" type="datetime1">
              <a:rPr lang="es-ES" noProof="0" smtClean="0"/>
              <a:t>07/07/2023</a:t>
            </a:fld>
            <a:endParaRPr lang="es-E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491661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DDDD12C-A2E5-4D32-A8D5-4FBA4A9916EE}" type="datetime1">
              <a:rPr lang="es-ES" noProof="0" smtClean="0"/>
              <a:t>07/07/2023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781988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DDDD12C-A2E5-4D32-A8D5-4FBA4A9916EE}" type="datetime1">
              <a:rPr lang="es-ES" noProof="0" smtClean="0"/>
              <a:t>07/07/2023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86229934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3DDDD12C-A2E5-4D32-A8D5-4FBA4A9916EE}" type="datetime1">
              <a:rPr lang="es-ES" noProof="0" smtClean="0"/>
              <a:t>07/07/2023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62769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681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693AA3-2B1F-F00E-F28B-13E668B9C5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0000" y="720000"/>
            <a:ext cx="6323895" cy="4320000"/>
          </a:xfrm>
        </p:spPr>
        <p:txBody>
          <a:bodyPr anchor="t" anchorCtr="0">
            <a:normAutofit/>
          </a:bodyPr>
          <a:lstStyle/>
          <a:p>
            <a:pPr algn="l"/>
            <a:r>
              <a:rPr lang="es-CO" sz="2600" b="1" dirty="0"/>
              <a:t>Curso básico de transporte de sedimentos con HEC-RAS 1D</a:t>
            </a:r>
            <a:br>
              <a:rPr lang="es-CO" sz="2600" b="1" dirty="0"/>
            </a:br>
            <a:br>
              <a:rPr lang="es-CO" sz="2600" b="1" dirty="0"/>
            </a:br>
            <a:r>
              <a:rPr lang="es-ES" sz="2600" b="1" i="1" dirty="0"/>
              <a:t>Módulo 2 - Actividad 5. Limitaciones</a:t>
            </a:r>
            <a:endParaRPr lang="en-US" sz="2600" b="1" i="1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5763AFD-ACB0-D007-9045-1446594414B7}"/>
              </a:ext>
            </a:extLst>
          </p:cNvPr>
          <p:cNvGrpSpPr/>
          <p:nvPr/>
        </p:nvGrpSpPr>
        <p:grpSpPr>
          <a:xfrm>
            <a:off x="719999" y="5597999"/>
            <a:ext cx="4951595" cy="918547"/>
            <a:chOff x="1024800" y="5598000"/>
            <a:chExt cx="4528936" cy="540000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D075D5BD-DF2F-9AFC-C3C1-DED853F4C094}"/>
                </a:ext>
              </a:extLst>
            </p:cNvPr>
            <p:cNvSpPr/>
            <p:nvPr/>
          </p:nvSpPr>
          <p:spPr>
            <a:xfrm>
              <a:off x="1024800" y="5598000"/>
              <a:ext cx="594000" cy="540000"/>
            </a:xfrm>
            <a:prstGeom prst="roundRect">
              <a:avLst/>
            </a:prstGeom>
            <a:solidFill>
              <a:srgbClr val="99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D021875-474F-619F-E897-C817A7AFF50E}"/>
                </a:ext>
              </a:extLst>
            </p:cNvPr>
            <p:cNvSpPr/>
            <p:nvPr/>
          </p:nvSpPr>
          <p:spPr>
            <a:xfrm>
              <a:off x="1266127" y="5598000"/>
              <a:ext cx="4287609" cy="5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María Fernanda Latouche Facenda</a:t>
              </a:r>
            </a:p>
            <a:p>
              <a:r>
                <a:rPr lang="en-US" dirty="0" err="1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Profesora</a:t>
              </a:r>
              <a:r>
                <a:rPr lang="en-US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del Centro de </a:t>
              </a:r>
              <a:r>
                <a:rPr lang="en-US" dirty="0" err="1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Estudios</a:t>
              </a:r>
              <a:r>
                <a:rPr lang="en-US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Hidráulicos</a:t>
              </a:r>
              <a:endParaRPr lang="en-US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pic>
        <p:nvPicPr>
          <p:cNvPr id="7" name="Picture 2">
            <a:extLst>
              <a:ext uri="{FF2B5EF4-FFF2-40B4-BE49-F238E27FC236}">
                <a16:creationId xmlns:a16="http://schemas.microsoft.com/office/drawing/2014/main" id="{A674C36D-52D8-7DD6-C9E1-1C89BA8EA5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6075" y="0"/>
            <a:ext cx="1685925" cy="86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3951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293DDAA-B5E7-2D95-74A3-91A199E94E6C}"/>
              </a:ext>
            </a:extLst>
          </p:cNvPr>
          <p:cNvSpPr txBox="1">
            <a:spLocks/>
          </p:cNvSpPr>
          <p:nvPr/>
        </p:nvSpPr>
        <p:spPr>
          <a:xfrm>
            <a:off x="6374295" y="3466396"/>
            <a:ext cx="5040000" cy="326239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sz="16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Ingeniera</a:t>
            </a:r>
          </a:p>
          <a:p>
            <a:pPr algn="ctr"/>
            <a:r>
              <a:rPr lang="es-CO" sz="18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María Fernanda Latouche Facenda</a:t>
            </a:r>
          </a:p>
          <a:p>
            <a:pPr algn="ctr"/>
            <a:r>
              <a:rPr lang="es-CO" sz="16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</a:rPr>
              <a:t>Centro de Estudios Hidráulicos</a:t>
            </a:r>
            <a:endParaRPr lang="es-CO" sz="16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s-CO" sz="1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maria.latouche@escuelaing.edu.co</a:t>
            </a:r>
          </a:p>
          <a:p>
            <a:pPr algn="ctr"/>
            <a:r>
              <a:rPr lang="es-CO" sz="1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https://github.com/mflatouche</a:t>
            </a:r>
          </a:p>
          <a:p>
            <a:pPr algn="ctr"/>
            <a:endParaRPr lang="es-CO" sz="16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algn="ctr"/>
            <a:endParaRPr lang="es-CO" sz="16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s-CO" sz="16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Laboratorio Audiovisual LAURA</a:t>
            </a:r>
          </a:p>
          <a:p>
            <a:pPr algn="ctr"/>
            <a:r>
              <a:rPr lang="es-CO" sz="1600" b="1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Dirección</a:t>
            </a:r>
          </a:p>
          <a:p>
            <a:pPr algn="ctr"/>
            <a:r>
              <a:rPr lang="es-CO" sz="18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</a:rPr>
              <a:t>Maestro Felipe Rodríguez Gómez</a:t>
            </a:r>
          </a:p>
          <a:p>
            <a:pPr algn="ctr"/>
            <a:r>
              <a:rPr lang="es-CO" sz="1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</a:rPr>
              <a:t>felipe.rodriguez@escuelaing.edu.co</a:t>
            </a:r>
          </a:p>
          <a:p>
            <a:pPr algn="ctr"/>
            <a:r>
              <a:rPr lang="es-CO" sz="1600" b="1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Cámara, edición y música</a:t>
            </a:r>
            <a:endParaRPr lang="es-CO" sz="1800" b="1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s-CO" sz="18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Juan Manuel Corredor</a:t>
            </a:r>
          </a:p>
          <a:p>
            <a:pPr algn="ctr"/>
            <a:r>
              <a:rPr lang="es-CO" sz="1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juan.corredor-u@escuelaing.edu.co</a:t>
            </a:r>
          </a:p>
          <a:p>
            <a:pPr algn="ctr"/>
            <a:endParaRPr lang="es-CO" sz="14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algn="ctr"/>
            <a:endParaRPr lang="es-CO" sz="14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D31B05A-2637-641E-855D-FABE24D5B5FC}"/>
              </a:ext>
            </a:extLst>
          </p:cNvPr>
          <p:cNvSpPr txBox="1">
            <a:spLocks/>
          </p:cNvSpPr>
          <p:nvPr/>
        </p:nvSpPr>
        <p:spPr>
          <a:xfrm>
            <a:off x="1055999" y="3595605"/>
            <a:ext cx="5040000" cy="326239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sz="16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Dirección</a:t>
            </a:r>
            <a:endParaRPr lang="es-CO" sz="18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s-CO" sz="18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Héctor Alfonso Rodríguez Díaz</a:t>
            </a:r>
          </a:p>
          <a:p>
            <a:pPr algn="ctr"/>
            <a:r>
              <a:rPr lang="es-CO" sz="1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alfonso.rodriguez@escuelaing.edu.co</a:t>
            </a:r>
          </a:p>
          <a:p>
            <a:pPr algn="ctr"/>
            <a:endParaRPr lang="es-CO" sz="14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algn="ctr"/>
            <a:endParaRPr lang="es-CO" sz="14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s-CO" sz="16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Guión</a:t>
            </a:r>
            <a:endParaRPr lang="es-CO" sz="18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s-CO" sz="1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https://github.com/mflatouche/M.TSED</a:t>
            </a:r>
          </a:p>
          <a:p>
            <a:pPr algn="ctr"/>
            <a:endParaRPr lang="es-CO" sz="14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0FD19C5-BDA1-AA73-30F7-387B18E48D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51374" y="1647144"/>
            <a:ext cx="2160000" cy="1037739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75C469DA-D012-E443-0DB2-0AC049C3A9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415999" y="1604884"/>
            <a:ext cx="2160000" cy="1122261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0F4EC895-97D1-6A45-FE7D-7DA1B49F55B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286750" y="1658885"/>
            <a:ext cx="2160000" cy="1014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97507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Personalizado 2">
      <a:dk1>
        <a:sysClr val="windowText" lastClr="000000"/>
      </a:dk1>
      <a:lt1>
        <a:srgbClr val="F8F8F8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VideoGitHub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lantilla" id="{5A35A6FC-B87C-4B67-9B88-2A7DF7702ABE}" vid="{05B25DEA-0386-406F-A99F-5BE9D4B84DC6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089011499791B4EB69D0A56FFA67F2B" ma:contentTypeVersion="30" ma:contentTypeDescription="Create a new document." ma:contentTypeScope="" ma:versionID="f76dc847e91b26043a9f85409c9c8da8">
  <xsd:schema xmlns:xsd="http://www.w3.org/2001/XMLSchema" xmlns:xs="http://www.w3.org/2001/XMLSchema" xmlns:p="http://schemas.microsoft.com/office/2006/metadata/properties" xmlns:ns3="bf3e1746-bde1-4d6e-9c3f-7182572f7502" xmlns:ns4="14224164-2045-4b51-92bb-313d0f626d83" targetNamespace="http://schemas.microsoft.com/office/2006/metadata/properties" ma:root="true" ma:fieldsID="e77e75136ac7a83ebab10a30c2d6fe6c" ns3:_="" ns4:_="">
    <xsd:import namespace="bf3e1746-bde1-4d6e-9c3f-7182572f7502"/>
    <xsd:import namespace="14224164-2045-4b51-92bb-313d0f626d8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NotebookType" minOccurs="0"/>
                <xsd:element ref="ns3:FolderType" minOccurs="0"/>
                <xsd:element ref="ns3:CultureName" minOccurs="0"/>
                <xsd:element ref="ns3:AppVersion" minOccurs="0"/>
                <xsd:element ref="ns3:TeamsChannelId" minOccurs="0"/>
                <xsd:element ref="ns3:Owner" minOccurs="0"/>
                <xsd:element ref="ns3:Math_Settings" minOccurs="0"/>
                <xsd:element ref="ns3:DefaultSectionNames" minOccurs="0"/>
                <xsd:element ref="ns3:Templates" minOccurs="0"/>
                <xsd:element ref="ns3:Teachers" minOccurs="0"/>
                <xsd:element ref="ns3:Students" minOccurs="0"/>
                <xsd:element ref="ns3:Student_Groups" minOccurs="0"/>
                <xsd:element ref="ns3:Distribution_Groups" minOccurs="0"/>
                <xsd:element ref="ns3:LMS_Mappings" minOccurs="0"/>
                <xsd:element ref="ns3:Invited_Teachers" minOccurs="0"/>
                <xsd:element ref="ns3:Invited_Students" minOccurs="0"/>
                <xsd:element ref="ns3:Self_Registration_Enabled" minOccurs="0"/>
                <xsd:element ref="ns3:Has_Teacher_Only_SectionGroup" minOccurs="0"/>
                <xsd:element ref="ns3:Is_Collaboration_Space_Locked" minOccurs="0"/>
                <xsd:element ref="ns3:IsNotebookLocked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3e1746-bde1-4d6e-9c3f-7182572f750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NotebookType" ma:index="10" nillable="true" ma:displayName="Notebook Type" ma:internalName="NotebookType">
      <xsd:simpleType>
        <xsd:restriction base="dms:Text"/>
      </xsd:simpleType>
    </xsd:element>
    <xsd:element name="FolderType" ma:index="11" nillable="true" ma:displayName="Folder Type" ma:internalName="FolderType">
      <xsd:simpleType>
        <xsd:restriction base="dms:Text"/>
      </xsd:simpleType>
    </xsd:element>
    <xsd:element name="CultureName" ma:index="12" nillable="true" ma:displayName="Culture Name" ma:internalName="CultureName">
      <xsd:simpleType>
        <xsd:restriction base="dms:Text"/>
      </xsd:simpleType>
    </xsd:element>
    <xsd:element name="AppVersion" ma:index="13" nillable="true" ma:displayName="App Version" ma:internalName="AppVersion">
      <xsd:simpleType>
        <xsd:restriction base="dms:Text"/>
      </xsd:simpleType>
    </xsd:element>
    <xsd:element name="TeamsChannelId" ma:index="14" nillable="true" ma:displayName="Teams Channel Id" ma:internalName="TeamsChannelId">
      <xsd:simpleType>
        <xsd:restriction base="dms:Text"/>
      </xsd:simpleType>
    </xsd:element>
    <xsd:element name="Owner" ma:index="15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ath_Settings" ma:index="16" nillable="true" ma:displayName="Math Settings" ma:internalName="Math_Settings">
      <xsd:simpleType>
        <xsd:restriction base="dms:Text"/>
      </xsd:simpleType>
    </xsd:element>
    <xsd:element name="DefaultSectionNames" ma:index="17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Templates" ma:index="18" nillable="true" ma:displayName="Templates" ma:internalName="Templates">
      <xsd:simpleType>
        <xsd:restriction base="dms:Note">
          <xsd:maxLength value="255"/>
        </xsd:restriction>
      </xsd:simpleType>
    </xsd:element>
    <xsd:element name="Teachers" ma:index="19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20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21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istribution_Groups" ma:index="22" nillable="true" ma:displayName="Distribution Groups" ma:internalName="Distribution_Groups">
      <xsd:simpleType>
        <xsd:restriction base="dms:Note">
          <xsd:maxLength value="255"/>
        </xsd:restriction>
      </xsd:simpleType>
    </xsd:element>
    <xsd:element name="LMS_Mappings" ma:index="23" nillable="true" ma:displayName="LMS Mappings" ma:internalName="LMS_Mappings">
      <xsd:simpleType>
        <xsd:restriction base="dms:Note">
          <xsd:maxLength value="255"/>
        </xsd:restriction>
      </xsd:simpleType>
    </xsd:element>
    <xsd:element name="Invited_Teachers" ma:index="24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25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26" nillable="true" ma:displayName="Self Registration Enabled" ma:internalName="Self_Registration_Enabled">
      <xsd:simpleType>
        <xsd:restriction base="dms:Boolean"/>
      </xsd:simpleType>
    </xsd:element>
    <xsd:element name="Has_Teacher_Only_SectionGroup" ma:index="27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28" nillable="true" ma:displayName="Is Collaboration Space Locked" ma:internalName="Is_Collaboration_Space_Locked">
      <xsd:simpleType>
        <xsd:restriction base="dms:Boolean"/>
      </xsd:simpleType>
    </xsd:element>
    <xsd:element name="IsNotebookLocked" ma:index="29" nillable="true" ma:displayName="Is Notebook Locked" ma:internalName="IsNotebookLocked">
      <xsd:simpleType>
        <xsd:restriction base="dms:Boolean"/>
      </xsd:simpleType>
    </xsd:element>
    <xsd:element name="MediaServiceAutoTags" ma:index="33" nillable="true" ma:displayName="Tags" ma:internalName="MediaServiceAutoTags" ma:readOnly="true">
      <xsd:simpleType>
        <xsd:restriction base="dms:Text"/>
      </xsd:simpleType>
    </xsd:element>
    <xsd:element name="MediaServiceOCR" ma:index="3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3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3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37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4224164-2045-4b51-92bb-313d0f626d83" elementFormDefault="qualified">
    <xsd:import namespace="http://schemas.microsoft.com/office/2006/documentManagement/types"/>
    <xsd:import namespace="http://schemas.microsoft.com/office/infopath/2007/PartnerControls"/>
    <xsd:element name="SharedWithUsers" ma:index="3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3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3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NotebookType xmlns="bf3e1746-bde1-4d6e-9c3f-7182572f7502" xsi:nil="true"/>
    <CultureName xmlns="bf3e1746-bde1-4d6e-9c3f-7182572f7502" xsi:nil="true"/>
    <Students xmlns="bf3e1746-bde1-4d6e-9c3f-7182572f7502">
      <UserInfo>
        <DisplayName/>
        <AccountId xsi:nil="true"/>
        <AccountType/>
      </UserInfo>
    </Students>
    <Distribution_Groups xmlns="bf3e1746-bde1-4d6e-9c3f-7182572f7502" xsi:nil="true"/>
    <FolderType xmlns="bf3e1746-bde1-4d6e-9c3f-7182572f7502" xsi:nil="true"/>
    <Student_Groups xmlns="bf3e1746-bde1-4d6e-9c3f-7182572f7502">
      <UserInfo>
        <DisplayName/>
        <AccountId xsi:nil="true"/>
        <AccountType/>
      </UserInfo>
    </Student_Groups>
    <Self_Registration_Enabled xmlns="bf3e1746-bde1-4d6e-9c3f-7182572f7502" xsi:nil="true"/>
    <TeamsChannelId xmlns="bf3e1746-bde1-4d6e-9c3f-7182572f7502" xsi:nil="true"/>
    <IsNotebookLocked xmlns="bf3e1746-bde1-4d6e-9c3f-7182572f7502" xsi:nil="true"/>
    <DefaultSectionNames xmlns="bf3e1746-bde1-4d6e-9c3f-7182572f7502" xsi:nil="true"/>
    <Is_Collaboration_Space_Locked xmlns="bf3e1746-bde1-4d6e-9c3f-7182572f7502" xsi:nil="true"/>
    <Invited_Teachers xmlns="bf3e1746-bde1-4d6e-9c3f-7182572f7502" xsi:nil="true"/>
    <Math_Settings xmlns="bf3e1746-bde1-4d6e-9c3f-7182572f7502" xsi:nil="true"/>
    <Templates xmlns="bf3e1746-bde1-4d6e-9c3f-7182572f7502" xsi:nil="true"/>
    <Has_Teacher_Only_SectionGroup xmlns="bf3e1746-bde1-4d6e-9c3f-7182572f7502" xsi:nil="true"/>
    <AppVersion xmlns="bf3e1746-bde1-4d6e-9c3f-7182572f7502" xsi:nil="true"/>
    <Invited_Students xmlns="bf3e1746-bde1-4d6e-9c3f-7182572f7502" xsi:nil="true"/>
    <Owner xmlns="bf3e1746-bde1-4d6e-9c3f-7182572f7502">
      <UserInfo>
        <DisplayName/>
        <AccountId xsi:nil="true"/>
        <AccountType/>
      </UserInfo>
    </Owner>
    <Teachers xmlns="bf3e1746-bde1-4d6e-9c3f-7182572f7502">
      <UserInfo>
        <DisplayName/>
        <AccountId xsi:nil="true"/>
        <AccountType/>
      </UserInfo>
    </Teachers>
    <LMS_Mappings xmlns="bf3e1746-bde1-4d6e-9c3f-7182572f7502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129B439-51BE-4A7D-9272-FBD057297E6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f3e1746-bde1-4d6e-9c3f-7182572f7502"/>
    <ds:schemaRef ds:uri="14224164-2045-4b51-92bb-313d0f626d8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EDD01B8-816B-49B7-8C81-03AB51D87C54}">
  <ds:schemaRefs>
    <ds:schemaRef ds:uri="http://schemas.microsoft.com/office/2006/metadata/properties"/>
    <ds:schemaRef ds:uri="http://schemas.microsoft.com/office/infopath/2007/PartnerControls"/>
    <ds:schemaRef ds:uri="bf3e1746-bde1-4d6e-9c3f-7182572f7502"/>
  </ds:schemaRefs>
</ds:datastoreItem>
</file>

<file path=customXml/itemProps3.xml><?xml version="1.0" encoding="utf-8"?>
<ds:datastoreItem xmlns:ds="http://schemas.openxmlformats.org/officeDocument/2006/customXml" ds:itemID="{B024FD56-CE1B-42FC-9E83-BFBF160724C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Plantilla_PPTX_Videos</Template>
  <TotalTime>173</TotalTime>
  <Words>120</Words>
  <Application>Microsoft Office PowerPoint</Application>
  <PresentationFormat>Panorámica</PresentationFormat>
  <Paragraphs>27</Paragraphs>
  <Slides>2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8" baseType="lpstr">
      <vt:lpstr>-apple-system</vt:lpstr>
      <vt:lpstr>Arial</vt:lpstr>
      <vt:lpstr>Calibri</vt:lpstr>
      <vt:lpstr>Segoe UI</vt:lpstr>
      <vt:lpstr>Segoe UI Light</vt:lpstr>
      <vt:lpstr>Tema de Office</vt:lpstr>
      <vt:lpstr>Curso básico de transporte de sedimentos con HEC-RAS 1D  Módulo 2 - Actividad 5. Limitaciones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DAVID RODRIGUEZ ACEVEDO</dc:creator>
  <cp:lastModifiedBy>MARIA FERNANDA LATOUCHE FACENDA</cp:lastModifiedBy>
  <cp:revision>16</cp:revision>
  <dcterms:created xsi:type="dcterms:W3CDTF">2022-08-04T19:07:18Z</dcterms:created>
  <dcterms:modified xsi:type="dcterms:W3CDTF">2023-07-07T15:55:16Z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0x010100C089011499791B4EB69D0A56FFA67F2B</vt:lpwstr>
  </property>
  <property fmtid="{D5CDD505-2E9C-101B-9397-08002B2CF9AE}" pid="3" name="Order">
    <vt:r8>74062900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