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42" r:id="rId5"/>
    <p:sldId id="346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3 - Actividad 2. Datos del modelo. Archivo de geometría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173</TotalTime>
  <Words>126</Words>
  <Application>Microsoft Office PowerPoint</Application>
  <PresentationFormat>Panorámica</PresentationFormat>
  <Paragraphs>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3 - Actividad 2. Datos del modelo. Archivo de geometría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2023-07-07T15:56:42Z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