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3. Datos del modelo. Archivo de caudal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191</TotalTime>
  <Words>126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3. Datos del modelo. Archivo de caudal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