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7"/>
  </p:notesMasterIdLst>
  <p:handoutMasterIdLst>
    <p:handoutMasterId r:id="rId8"/>
  </p:handoutMasterIdLst>
  <p:sldIdLst>
    <p:sldId id="342" r:id="rId5"/>
    <p:sldId id="346" r:id="rId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2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r>
              <a:rPr lang="es-ES" sz="2600" b="1" i="1" dirty="0"/>
              <a:t>Módulo 3 - Actividad 4. Datos del modelo. Archivo de sedimentos</a:t>
            </a: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173</TotalTime>
  <Words>126</Words>
  <Application>Microsoft Office PowerPoint</Application>
  <PresentationFormat>Panorámica</PresentationFormat>
  <Paragraphs>27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Segoe UI</vt:lpstr>
      <vt:lpstr>Segoe UI Light</vt:lpstr>
      <vt:lpstr>Tema de Office</vt:lpstr>
      <vt:lpstr>Curso básico de transporte de sedimentos con HEC-RAS 1D  Módulo 3 - Actividad 4. Datos del modelo. Archivo de sedimentos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16</cp:revision>
  <dcterms:created xsi:type="dcterms:W3CDTF">2022-08-04T19:07:18Z</dcterms:created>
  <dcterms:modified xsi:type="dcterms:W3CDTF">2023-07-07T16:14:38Z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