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42" r:id="rId5"/>
    <p:sldId id="346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3 - Actividad 6. Visualización e interpretación de resultados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175</TotalTime>
  <Words>124</Words>
  <Application>Microsoft Office PowerPoint</Application>
  <PresentationFormat>Panorámica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3 - Actividad 6. Visualización e interpretación de resultados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