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7"/>
  </p:notesMasterIdLst>
  <p:handoutMasterIdLst>
    <p:handoutMasterId r:id="rId8"/>
  </p:handoutMasterIdLst>
  <p:sldIdLst>
    <p:sldId id="342" r:id="rId5"/>
    <p:sldId id="346" r:id="rId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3 - Actividad 7. Calibración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174</TotalTime>
  <Words>120</Words>
  <Application>Microsoft Office PowerPoint</Application>
  <PresentationFormat>Panorámica</PresentationFormat>
  <Paragraphs>27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Módulo 3 - Actividad 7. Calibración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2023-07-07T16:15:49Z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