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16" r:id="rId2"/>
    <p:sldId id="324" r:id="rId3"/>
    <p:sldId id="325" r:id="rId4"/>
    <p:sldId id="326" r:id="rId5"/>
    <p:sldId id="327" r:id="rId6"/>
    <p:sldId id="317" r:id="rId7"/>
    <p:sldId id="318" r:id="rId8"/>
    <p:sldId id="319" r:id="rId9"/>
    <p:sldId id="320" r:id="rId10"/>
    <p:sldId id="321" r:id="rId11"/>
    <p:sldId id="322" r:id="rId12"/>
    <p:sldId id="32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17" autoAdjust="0"/>
    <p:restoredTop sz="93333" autoAdjust="0"/>
  </p:normalViewPr>
  <p:slideViewPr>
    <p:cSldViewPr snapToGrid="0">
      <p:cViewPr varScale="1">
        <p:scale>
          <a:sx n="77" d="100"/>
          <a:sy n="77" d="100"/>
        </p:scale>
        <p:origin x="91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A4C29-C830-4B9E-A1E4-B5E2AE1D7869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91AE8A-4ED6-411D-A727-C223135B0E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3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4D079F-9CBD-C115-C95A-CE045AC3B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27FA5A-808D-3285-3559-A2C069398A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FA879B-384B-3131-E9B8-B9EC16A6C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541B54-39E3-3597-5D33-8DA55B329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E75357-9DCD-2988-4A8B-C1517BD2C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40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A0C413-90F9-08D9-7079-1725DD4E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87DD7F1-D718-AA4D-7703-74F7BC493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928168-DE55-C99A-D03A-873013282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AED0AD-5C26-F370-6C44-CF9252DE9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D7CDC8-3010-F63C-F3F9-9E2180DCA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38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6C7ADE9-9A1C-57ED-2171-4A620A011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DECEB99-D9E2-B668-665D-3399F9981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9C35F1-1305-5F9E-20E6-985E1073C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078728-9DA0-A44D-4D16-53A746CCA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4C23C8-F2D6-0FE1-C1AF-BC0D88741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37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F84D53-A44C-B375-A7E7-6BC577FE3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F54207-06E7-2356-7508-1C4DD3D1F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E16A0B-459A-05DA-9845-4D95A7F79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740623-4979-9356-1FD4-5F23EE343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1BADA6-FAEF-BA1C-AEC6-491B94B9C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01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293F2-160D-114D-6DEC-CC62B98A5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95ACE1-F94E-8C16-9FE2-4F0A980DA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3CAF41-161A-79A0-71A2-6D3D8AF62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735D4B-5978-0BEB-1C71-51F45E3F2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1CBF6D-0964-B4F9-B7D4-9AED06DE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18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FAA4F1-F99B-EB3E-D667-0A5DE1141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461C12-98D0-47C5-EDC8-6A175A978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05873C7-0EE5-043C-6723-14B12753D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77D125-D16F-4458-511F-F900A8F6E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9586B0-C9E1-99D6-FA5D-BEB43B8BA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9F422D9-24D7-26DC-32D7-72D06E415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6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589A08-3ECB-440D-D972-CAB88804A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C8961B-373B-9004-16D3-2D3638B41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A8C2DFF-41B9-6A09-A9D1-969D2D662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5930DD3-7450-68B4-2091-FF0C80ACC3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6C4C41B-3AFD-61FE-CE88-2EEE9C2D1F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EE6B1B9-D7CF-28E1-BB5C-D931101D0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A9B6781-B790-9063-1631-98D3EFF7B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E8DA8CC-A158-CBD8-E587-5EB9E16DE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3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7E0E9E-E5B9-EE05-33DC-F3F2EEE40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6262C0C-9305-9979-95B9-53E968AC3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F3B3ED9-E333-114E-B3F7-9799C9B77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A52353C-F5D5-DFB3-A161-1BE652D50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35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4469B00-59EC-E508-A5C9-24DF99A36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F13B736-FBB2-F39A-BB0C-6D9CBF802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CB481D4-21FC-0A58-722A-E03FB0A0B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10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3D757C-0683-6442-1B4C-F94BE6CCC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D189E9-98E5-545A-A1E3-9CCA6D384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605BE47-EE77-99A6-1FCE-CDC7728EB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6F3804-5F8D-7D1F-E7EA-A39A4EBF1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4A04E8-02DD-9B0B-9ACB-907001610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50643EF-3547-464E-849E-FF2FB1B9D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3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F614C-A496-0A0B-DACF-8C388C817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6F6AE24-3BE6-3CDA-3BF7-C819997586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54CCCA1-C602-F489-C9C6-7030D9860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461DC7-0F2C-D9B4-3B8C-C0919D7E1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3FBD40-E331-73E3-5008-4A661DB0A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0745B5-57DF-7FA5-7B0C-9345A2B8D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48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1F66B92-23BA-0A0E-C192-5343A4AE3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ACE550-1BDA-E16D-DCDE-CD3C06882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C0CA0B-162F-1AEA-B3D4-E9C871F8D0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4F2E3-3545-4AD3-A31E-9231ACC12138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D73E68-64D3-668D-CE2E-DA423988F8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11B848-2D14-703A-A7E8-EBF642BC3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59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4B964EE-EF62-18F3-6FF7-A9B8F3782AF8}"/>
              </a:ext>
            </a:extLst>
          </p:cNvPr>
          <p:cNvSpPr txBox="1"/>
          <p:nvPr/>
        </p:nvSpPr>
        <p:spPr>
          <a:xfrm>
            <a:off x="496199" y="607351"/>
            <a:ext cx="1666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b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VE" sz="1400" dirty="0" err="1">
                <a:solidFill>
                  <a:schemeClr val="bg2">
                    <a:lumMod val="10000"/>
                  </a:schemeClr>
                </a:solidFill>
              </a:rPr>
              <a:t>Sediment</a:t>
            </a:r>
            <a:r>
              <a:rPr lang="es-VE" sz="1400" dirty="0">
                <a:solidFill>
                  <a:schemeClr val="bg2">
                    <a:lumMod val="10000"/>
                  </a:schemeClr>
                </a:solidFill>
              </a:rPr>
              <a:t> Data</a:t>
            </a:r>
            <a:endParaRPr lang="es-VE" sz="1200" baseline="-25000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2F8AB4D3-C0CC-0C1E-4825-BAAA765E6E76}"/>
              </a:ext>
            </a:extLst>
          </p:cNvPr>
          <p:cNvCxnSpPr>
            <a:cxnSpLocks/>
          </p:cNvCxnSpPr>
          <p:nvPr/>
        </p:nvCxnSpPr>
        <p:spPr>
          <a:xfrm>
            <a:off x="380779" y="2414775"/>
            <a:ext cx="1340877" cy="1191164"/>
          </a:xfrm>
          <a:prstGeom prst="straightConnector1">
            <a:avLst/>
          </a:prstGeom>
          <a:ln w="63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Rectángulo 5">
            <a:extLst>
              <a:ext uri="{FF2B5EF4-FFF2-40B4-BE49-F238E27FC236}">
                <a16:creationId xmlns:a16="http://schemas.microsoft.com/office/drawing/2014/main" id="{FBF1C320-0E1C-4CB3-E69C-BC89C1030E39}"/>
              </a:ext>
            </a:extLst>
          </p:cNvPr>
          <p:cNvSpPr/>
          <p:nvPr/>
        </p:nvSpPr>
        <p:spPr>
          <a:xfrm>
            <a:off x="834224" y="1838199"/>
            <a:ext cx="1167296" cy="30777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41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4B964EE-EF62-18F3-6FF7-A9B8F3782AF8}"/>
              </a:ext>
            </a:extLst>
          </p:cNvPr>
          <p:cNvSpPr txBox="1"/>
          <p:nvPr/>
        </p:nvSpPr>
        <p:spPr>
          <a:xfrm>
            <a:off x="496199" y="607351"/>
            <a:ext cx="1666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b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VE" sz="1400" dirty="0" err="1">
                <a:solidFill>
                  <a:schemeClr val="bg2">
                    <a:lumMod val="10000"/>
                  </a:schemeClr>
                </a:solidFill>
              </a:rPr>
              <a:t>Sediment</a:t>
            </a:r>
            <a:r>
              <a:rPr lang="es-VE" sz="1400" dirty="0">
                <a:solidFill>
                  <a:schemeClr val="bg2">
                    <a:lumMod val="10000"/>
                  </a:schemeClr>
                </a:solidFill>
              </a:rPr>
              <a:t> Data</a:t>
            </a:r>
            <a:endParaRPr lang="es-VE" sz="1200" baseline="-25000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2F8AB4D3-C0CC-0C1E-4825-BAAA765E6E76}"/>
              </a:ext>
            </a:extLst>
          </p:cNvPr>
          <p:cNvCxnSpPr>
            <a:cxnSpLocks/>
          </p:cNvCxnSpPr>
          <p:nvPr/>
        </p:nvCxnSpPr>
        <p:spPr>
          <a:xfrm>
            <a:off x="380779" y="2414775"/>
            <a:ext cx="1340877" cy="1191164"/>
          </a:xfrm>
          <a:prstGeom prst="straightConnector1">
            <a:avLst/>
          </a:prstGeom>
          <a:ln w="63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Rectángulo 5">
            <a:extLst>
              <a:ext uri="{FF2B5EF4-FFF2-40B4-BE49-F238E27FC236}">
                <a16:creationId xmlns:a16="http://schemas.microsoft.com/office/drawing/2014/main" id="{FBF1C320-0E1C-4CB3-E69C-BC89C1030E39}"/>
              </a:ext>
            </a:extLst>
          </p:cNvPr>
          <p:cNvSpPr/>
          <p:nvPr/>
        </p:nvSpPr>
        <p:spPr>
          <a:xfrm>
            <a:off x="834224" y="1838199"/>
            <a:ext cx="1167296" cy="30777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42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4B964EE-EF62-18F3-6FF7-A9B8F3782AF8}"/>
              </a:ext>
            </a:extLst>
          </p:cNvPr>
          <p:cNvSpPr txBox="1"/>
          <p:nvPr/>
        </p:nvSpPr>
        <p:spPr>
          <a:xfrm>
            <a:off x="496199" y="607351"/>
            <a:ext cx="1666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b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VE" sz="1400" dirty="0" err="1">
                <a:solidFill>
                  <a:schemeClr val="bg2">
                    <a:lumMod val="10000"/>
                  </a:schemeClr>
                </a:solidFill>
              </a:rPr>
              <a:t>Sediment</a:t>
            </a:r>
            <a:r>
              <a:rPr lang="es-VE" sz="1400" dirty="0">
                <a:solidFill>
                  <a:schemeClr val="bg2">
                    <a:lumMod val="10000"/>
                  </a:schemeClr>
                </a:solidFill>
              </a:rPr>
              <a:t> Data</a:t>
            </a:r>
            <a:endParaRPr lang="es-VE" sz="1200" baseline="-25000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2F8AB4D3-C0CC-0C1E-4825-BAAA765E6E76}"/>
              </a:ext>
            </a:extLst>
          </p:cNvPr>
          <p:cNvCxnSpPr>
            <a:cxnSpLocks/>
          </p:cNvCxnSpPr>
          <p:nvPr/>
        </p:nvCxnSpPr>
        <p:spPr>
          <a:xfrm>
            <a:off x="380779" y="2414775"/>
            <a:ext cx="1340877" cy="1191164"/>
          </a:xfrm>
          <a:prstGeom prst="straightConnector1">
            <a:avLst/>
          </a:prstGeom>
          <a:ln w="63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Rectángulo 5">
            <a:extLst>
              <a:ext uri="{FF2B5EF4-FFF2-40B4-BE49-F238E27FC236}">
                <a16:creationId xmlns:a16="http://schemas.microsoft.com/office/drawing/2014/main" id="{FBF1C320-0E1C-4CB3-E69C-BC89C1030E39}"/>
              </a:ext>
            </a:extLst>
          </p:cNvPr>
          <p:cNvSpPr/>
          <p:nvPr/>
        </p:nvSpPr>
        <p:spPr>
          <a:xfrm>
            <a:off x="834224" y="1838199"/>
            <a:ext cx="1167296" cy="30777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135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4B964EE-EF62-18F3-6FF7-A9B8F3782AF8}"/>
              </a:ext>
            </a:extLst>
          </p:cNvPr>
          <p:cNvSpPr txBox="1"/>
          <p:nvPr/>
        </p:nvSpPr>
        <p:spPr>
          <a:xfrm>
            <a:off x="496199" y="607351"/>
            <a:ext cx="1666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b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VE" sz="1400" dirty="0" err="1">
                <a:solidFill>
                  <a:schemeClr val="bg2">
                    <a:lumMod val="10000"/>
                  </a:schemeClr>
                </a:solidFill>
              </a:rPr>
              <a:t>Sediment</a:t>
            </a:r>
            <a:r>
              <a:rPr lang="es-VE" sz="1400" dirty="0">
                <a:solidFill>
                  <a:schemeClr val="bg2">
                    <a:lumMod val="10000"/>
                  </a:schemeClr>
                </a:solidFill>
              </a:rPr>
              <a:t> Data</a:t>
            </a:r>
            <a:endParaRPr lang="es-VE" sz="1200" baseline="-25000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2F8AB4D3-C0CC-0C1E-4825-BAAA765E6E76}"/>
              </a:ext>
            </a:extLst>
          </p:cNvPr>
          <p:cNvCxnSpPr>
            <a:cxnSpLocks/>
          </p:cNvCxnSpPr>
          <p:nvPr/>
        </p:nvCxnSpPr>
        <p:spPr>
          <a:xfrm>
            <a:off x="380779" y="2414775"/>
            <a:ext cx="1340877" cy="1191164"/>
          </a:xfrm>
          <a:prstGeom prst="straightConnector1">
            <a:avLst/>
          </a:prstGeom>
          <a:ln w="63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Rectángulo 5">
            <a:extLst>
              <a:ext uri="{FF2B5EF4-FFF2-40B4-BE49-F238E27FC236}">
                <a16:creationId xmlns:a16="http://schemas.microsoft.com/office/drawing/2014/main" id="{FBF1C320-0E1C-4CB3-E69C-BC89C1030E39}"/>
              </a:ext>
            </a:extLst>
          </p:cNvPr>
          <p:cNvSpPr/>
          <p:nvPr/>
        </p:nvSpPr>
        <p:spPr>
          <a:xfrm>
            <a:off x="834224" y="1838199"/>
            <a:ext cx="1167296" cy="30777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5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4B964EE-EF62-18F3-6FF7-A9B8F3782AF8}"/>
              </a:ext>
            </a:extLst>
          </p:cNvPr>
          <p:cNvSpPr txBox="1"/>
          <p:nvPr/>
        </p:nvSpPr>
        <p:spPr>
          <a:xfrm>
            <a:off x="496199" y="607351"/>
            <a:ext cx="1666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b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VE" sz="1400" dirty="0" err="1">
                <a:solidFill>
                  <a:schemeClr val="bg2">
                    <a:lumMod val="10000"/>
                  </a:schemeClr>
                </a:solidFill>
              </a:rPr>
              <a:t>Sediment</a:t>
            </a:r>
            <a:r>
              <a:rPr lang="es-VE" sz="1400" dirty="0">
                <a:solidFill>
                  <a:schemeClr val="bg2">
                    <a:lumMod val="10000"/>
                  </a:schemeClr>
                </a:solidFill>
              </a:rPr>
              <a:t> Data</a:t>
            </a:r>
            <a:endParaRPr lang="es-VE" sz="1200" baseline="-25000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2F8AB4D3-C0CC-0C1E-4825-BAAA765E6E76}"/>
              </a:ext>
            </a:extLst>
          </p:cNvPr>
          <p:cNvCxnSpPr>
            <a:cxnSpLocks/>
          </p:cNvCxnSpPr>
          <p:nvPr/>
        </p:nvCxnSpPr>
        <p:spPr>
          <a:xfrm>
            <a:off x="380779" y="2414775"/>
            <a:ext cx="1340877" cy="1191164"/>
          </a:xfrm>
          <a:prstGeom prst="straightConnector1">
            <a:avLst/>
          </a:prstGeom>
          <a:ln w="63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Rectángulo 5">
            <a:extLst>
              <a:ext uri="{FF2B5EF4-FFF2-40B4-BE49-F238E27FC236}">
                <a16:creationId xmlns:a16="http://schemas.microsoft.com/office/drawing/2014/main" id="{FBF1C320-0E1C-4CB3-E69C-BC89C1030E39}"/>
              </a:ext>
            </a:extLst>
          </p:cNvPr>
          <p:cNvSpPr/>
          <p:nvPr/>
        </p:nvSpPr>
        <p:spPr>
          <a:xfrm>
            <a:off x="834224" y="1838199"/>
            <a:ext cx="1167296" cy="30777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49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4B964EE-EF62-18F3-6FF7-A9B8F3782AF8}"/>
              </a:ext>
            </a:extLst>
          </p:cNvPr>
          <p:cNvSpPr txBox="1"/>
          <p:nvPr/>
        </p:nvSpPr>
        <p:spPr>
          <a:xfrm>
            <a:off x="496199" y="607351"/>
            <a:ext cx="1666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b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VE" sz="1400" dirty="0" err="1">
                <a:solidFill>
                  <a:schemeClr val="bg2">
                    <a:lumMod val="10000"/>
                  </a:schemeClr>
                </a:solidFill>
              </a:rPr>
              <a:t>Sediment</a:t>
            </a:r>
            <a:r>
              <a:rPr lang="es-VE" sz="1400" dirty="0">
                <a:solidFill>
                  <a:schemeClr val="bg2">
                    <a:lumMod val="10000"/>
                  </a:schemeClr>
                </a:solidFill>
              </a:rPr>
              <a:t> Data</a:t>
            </a:r>
            <a:endParaRPr lang="es-VE" sz="1200" baseline="-25000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2F8AB4D3-C0CC-0C1E-4825-BAAA765E6E76}"/>
              </a:ext>
            </a:extLst>
          </p:cNvPr>
          <p:cNvCxnSpPr>
            <a:cxnSpLocks/>
          </p:cNvCxnSpPr>
          <p:nvPr/>
        </p:nvCxnSpPr>
        <p:spPr>
          <a:xfrm>
            <a:off x="380779" y="2414775"/>
            <a:ext cx="1340877" cy="1191164"/>
          </a:xfrm>
          <a:prstGeom prst="straightConnector1">
            <a:avLst/>
          </a:prstGeom>
          <a:ln w="63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Rectángulo 5">
            <a:extLst>
              <a:ext uri="{FF2B5EF4-FFF2-40B4-BE49-F238E27FC236}">
                <a16:creationId xmlns:a16="http://schemas.microsoft.com/office/drawing/2014/main" id="{FBF1C320-0E1C-4CB3-E69C-BC89C1030E39}"/>
              </a:ext>
            </a:extLst>
          </p:cNvPr>
          <p:cNvSpPr/>
          <p:nvPr/>
        </p:nvSpPr>
        <p:spPr>
          <a:xfrm>
            <a:off x="834224" y="1838199"/>
            <a:ext cx="1167296" cy="30777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32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4B964EE-EF62-18F3-6FF7-A9B8F3782AF8}"/>
              </a:ext>
            </a:extLst>
          </p:cNvPr>
          <p:cNvSpPr txBox="1"/>
          <p:nvPr/>
        </p:nvSpPr>
        <p:spPr>
          <a:xfrm>
            <a:off x="496199" y="607351"/>
            <a:ext cx="1666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b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VE" sz="1400" dirty="0" err="1">
                <a:solidFill>
                  <a:schemeClr val="bg2">
                    <a:lumMod val="10000"/>
                  </a:schemeClr>
                </a:solidFill>
              </a:rPr>
              <a:t>Sediment</a:t>
            </a:r>
            <a:r>
              <a:rPr lang="es-VE" sz="1400" dirty="0">
                <a:solidFill>
                  <a:schemeClr val="bg2">
                    <a:lumMod val="10000"/>
                  </a:schemeClr>
                </a:solidFill>
              </a:rPr>
              <a:t> Data</a:t>
            </a:r>
            <a:endParaRPr lang="es-VE" sz="1200" baseline="-25000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2F8AB4D3-C0CC-0C1E-4825-BAAA765E6E76}"/>
              </a:ext>
            </a:extLst>
          </p:cNvPr>
          <p:cNvCxnSpPr>
            <a:cxnSpLocks/>
          </p:cNvCxnSpPr>
          <p:nvPr/>
        </p:nvCxnSpPr>
        <p:spPr>
          <a:xfrm>
            <a:off x="380779" y="2414775"/>
            <a:ext cx="1340877" cy="1191164"/>
          </a:xfrm>
          <a:prstGeom prst="straightConnector1">
            <a:avLst/>
          </a:prstGeom>
          <a:ln w="63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Rectángulo 5">
            <a:extLst>
              <a:ext uri="{FF2B5EF4-FFF2-40B4-BE49-F238E27FC236}">
                <a16:creationId xmlns:a16="http://schemas.microsoft.com/office/drawing/2014/main" id="{FBF1C320-0E1C-4CB3-E69C-BC89C1030E39}"/>
              </a:ext>
            </a:extLst>
          </p:cNvPr>
          <p:cNvSpPr/>
          <p:nvPr/>
        </p:nvSpPr>
        <p:spPr>
          <a:xfrm>
            <a:off x="834224" y="1838199"/>
            <a:ext cx="1167296" cy="30777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42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4B964EE-EF62-18F3-6FF7-A9B8F3782AF8}"/>
              </a:ext>
            </a:extLst>
          </p:cNvPr>
          <p:cNvSpPr txBox="1"/>
          <p:nvPr/>
        </p:nvSpPr>
        <p:spPr>
          <a:xfrm>
            <a:off x="496199" y="607351"/>
            <a:ext cx="1666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b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VE" sz="1400" dirty="0" err="1">
                <a:solidFill>
                  <a:schemeClr val="bg2">
                    <a:lumMod val="10000"/>
                  </a:schemeClr>
                </a:solidFill>
              </a:rPr>
              <a:t>Sediment</a:t>
            </a:r>
            <a:r>
              <a:rPr lang="es-VE" sz="1400" dirty="0">
                <a:solidFill>
                  <a:schemeClr val="bg2">
                    <a:lumMod val="10000"/>
                  </a:schemeClr>
                </a:solidFill>
              </a:rPr>
              <a:t> Data</a:t>
            </a:r>
            <a:endParaRPr lang="es-VE" sz="1200" baseline="-25000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2F8AB4D3-C0CC-0C1E-4825-BAAA765E6E76}"/>
              </a:ext>
            </a:extLst>
          </p:cNvPr>
          <p:cNvCxnSpPr>
            <a:cxnSpLocks/>
          </p:cNvCxnSpPr>
          <p:nvPr/>
        </p:nvCxnSpPr>
        <p:spPr>
          <a:xfrm>
            <a:off x="380779" y="2414775"/>
            <a:ext cx="1340877" cy="1191164"/>
          </a:xfrm>
          <a:prstGeom prst="straightConnector1">
            <a:avLst/>
          </a:prstGeom>
          <a:ln w="63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Rectángulo 5">
            <a:extLst>
              <a:ext uri="{FF2B5EF4-FFF2-40B4-BE49-F238E27FC236}">
                <a16:creationId xmlns:a16="http://schemas.microsoft.com/office/drawing/2014/main" id="{FBF1C320-0E1C-4CB3-E69C-BC89C1030E39}"/>
              </a:ext>
            </a:extLst>
          </p:cNvPr>
          <p:cNvSpPr/>
          <p:nvPr/>
        </p:nvSpPr>
        <p:spPr>
          <a:xfrm>
            <a:off x="834224" y="1838199"/>
            <a:ext cx="1167296" cy="30777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57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4B964EE-EF62-18F3-6FF7-A9B8F3782AF8}"/>
              </a:ext>
            </a:extLst>
          </p:cNvPr>
          <p:cNvSpPr txBox="1"/>
          <p:nvPr/>
        </p:nvSpPr>
        <p:spPr>
          <a:xfrm>
            <a:off x="496199" y="607351"/>
            <a:ext cx="1666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b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VE" sz="1400" dirty="0" err="1">
                <a:solidFill>
                  <a:schemeClr val="bg2">
                    <a:lumMod val="10000"/>
                  </a:schemeClr>
                </a:solidFill>
              </a:rPr>
              <a:t>Sediment</a:t>
            </a:r>
            <a:r>
              <a:rPr lang="es-VE" sz="1400" dirty="0">
                <a:solidFill>
                  <a:schemeClr val="bg2">
                    <a:lumMod val="10000"/>
                  </a:schemeClr>
                </a:solidFill>
              </a:rPr>
              <a:t> Data</a:t>
            </a:r>
            <a:endParaRPr lang="es-VE" sz="1200" baseline="-25000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2F8AB4D3-C0CC-0C1E-4825-BAAA765E6E76}"/>
              </a:ext>
            </a:extLst>
          </p:cNvPr>
          <p:cNvCxnSpPr>
            <a:cxnSpLocks/>
          </p:cNvCxnSpPr>
          <p:nvPr/>
        </p:nvCxnSpPr>
        <p:spPr>
          <a:xfrm>
            <a:off x="380779" y="2414775"/>
            <a:ext cx="1340877" cy="1191164"/>
          </a:xfrm>
          <a:prstGeom prst="straightConnector1">
            <a:avLst/>
          </a:prstGeom>
          <a:ln w="63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Rectángulo 5">
            <a:extLst>
              <a:ext uri="{FF2B5EF4-FFF2-40B4-BE49-F238E27FC236}">
                <a16:creationId xmlns:a16="http://schemas.microsoft.com/office/drawing/2014/main" id="{FBF1C320-0E1C-4CB3-E69C-BC89C1030E39}"/>
              </a:ext>
            </a:extLst>
          </p:cNvPr>
          <p:cNvSpPr/>
          <p:nvPr/>
        </p:nvSpPr>
        <p:spPr>
          <a:xfrm>
            <a:off x="834224" y="1838199"/>
            <a:ext cx="1167296" cy="30777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15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4B964EE-EF62-18F3-6FF7-A9B8F3782AF8}"/>
              </a:ext>
            </a:extLst>
          </p:cNvPr>
          <p:cNvSpPr txBox="1"/>
          <p:nvPr/>
        </p:nvSpPr>
        <p:spPr>
          <a:xfrm>
            <a:off x="496199" y="607351"/>
            <a:ext cx="1666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b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VE" sz="1400" dirty="0" err="1">
                <a:solidFill>
                  <a:schemeClr val="bg2">
                    <a:lumMod val="10000"/>
                  </a:schemeClr>
                </a:solidFill>
              </a:rPr>
              <a:t>Sediment</a:t>
            </a:r>
            <a:r>
              <a:rPr lang="es-VE" sz="1400" dirty="0">
                <a:solidFill>
                  <a:schemeClr val="bg2">
                    <a:lumMod val="10000"/>
                  </a:schemeClr>
                </a:solidFill>
              </a:rPr>
              <a:t> Data</a:t>
            </a:r>
            <a:endParaRPr lang="es-VE" sz="1200" baseline="-25000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2F8AB4D3-C0CC-0C1E-4825-BAAA765E6E76}"/>
              </a:ext>
            </a:extLst>
          </p:cNvPr>
          <p:cNvCxnSpPr>
            <a:cxnSpLocks/>
          </p:cNvCxnSpPr>
          <p:nvPr/>
        </p:nvCxnSpPr>
        <p:spPr>
          <a:xfrm>
            <a:off x="380779" y="2414775"/>
            <a:ext cx="1340877" cy="1191164"/>
          </a:xfrm>
          <a:prstGeom prst="straightConnector1">
            <a:avLst/>
          </a:prstGeom>
          <a:ln w="63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Rectángulo 5">
            <a:extLst>
              <a:ext uri="{FF2B5EF4-FFF2-40B4-BE49-F238E27FC236}">
                <a16:creationId xmlns:a16="http://schemas.microsoft.com/office/drawing/2014/main" id="{FBF1C320-0E1C-4CB3-E69C-BC89C1030E39}"/>
              </a:ext>
            </a:extLst>
          </p:cNvPr>
          <p:cNvSpPr/>
          <p:nvPr/>
        </p:nvSpPr>
        <p:spPr>
          <a:xfrm>
            <a:off x="834224" y="1838199"/>
            <a:ext cx="1167296" cy="30777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07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4B964EE-EF62-18F3-6FF7-A9B8F3782AF8}"/>
              </a:ext>
            </a:extLst>
          </p:cNvPr>
          <p:cNvSpPr txBox="1"/>
          <p:nvPr/>
        </p:nvSpPr>
        <p:spPr>
          <a:xfrm>
            <a:off x="496199" y="607351"/>
            <a:ext cx="1666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b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VE" sz="1400" dirty="0" err="1">
                <a:solidFill>
                  <a:schemeClr val="bg2">
                    <a:lumMod val="10000"/>
                  </a:schemeClr>
                </a:solidFill>
              </a:rPr>
              <a:t>Sediment</a:t>
            </a:r>
            <a:r>
              <a:rPr lang="es-VE" sz="1400" dirty="0">
                <a:solidFill>
                  <a:schemeClr val="bg2">
                    <a:lumMod val="10000"/>
                  </a:schemeClr>
                </a:solidFill>
              </a:rPr>
              <a:t> Data</a:t>
            </a:r>
            <a:endParaRPr lang="es-VE" sz="1200" baseline="-25000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2F8AB4D3-C0CC-0C1E-4825-BAAA765E6E76}"/>
              </a:ext>
            </a:extLst>
          </p:cNvPr>
          <p:cNvCxnSpPr>
            <a:cxnSpLocks/>
          </p:cNvCxnSpPr>
          <p:nvPr/>
        </p:nvCxnSpPr>
        <p:spPr>
          <a:xfrm>
            <a:off x="380779" y="2414775"/>
            <a:ext cx="1340877" cy="1191164"/>
          </a:xfrm>
          <a:prstGeom prst="straightConnector1">
            <a:avLst/>
          </a:prstGeom>
          <a:ln w="63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Rectángulo 5">
            <a:extLst>
              <a:ext uri="{FF2B5EF4-FFF2-40B4-BE49-F238E27FC236}">
                <a16:creationId xmlns:a16="http://schemas.microsoft.com/office/drawing/2014/main" id="{FBF1C320-0E1C-4CB3-E69C-BC89C1030E39}"/>
              </a:ext>
            </a:extLst>
          </p:cNvPr>
          <p:cNvSpPr/>
          <p:nvPr/>
        </p:nvSpPr>
        <p:spPr>
          <a:xfrm>
            <a:off x="834224" y="1838199"/>
            <a:ext cx="1167296" cy="30777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58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4B964EE-EF62-18F3-6FF7-A9B8F3782AF8}"/>
              </a:ext>
            </a:extLst>
          </p:cNvPr>
          <p:cNvSpPr txBox="1"/>
          <p:nvPr/>
        </p:nvSpPr>
        <p:spPr>
          <a:xfrm>
            <a:off x="496199" y="607351"/>
            <a:ext cx="1666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b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VE" sz="1400" dirty="0" err="1">
                <a:solidFill>
                  <a:schemeClr val="bg2">
                    <a:lumMod val="10000"/>
                  </a:schemeClr>
                </a:solidFill>
              </a:rPr>
              <a:t>Sediment</a:t>
            </a:r>
            <a:r>
              <a:rPr lang="es-VE" sz="1400" dirty="0">
                <a:solidFill>
                  <a:schemeClr val="bg2">
                    <a:lumMod val="10000"/>
                  </a:schemeClr>
                </a:solidFill>
              </a:rPr>
              <a:t> Data</a:t>
            </a:r>
            <a:endParaRPr lang="es-VE" sz="1200" baseline="-25000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2F8AB4D3-C0CC-0C1E-4825-BAAA765E6E76}"/>
              </a:ext>
            </a:extLst>
          </p:cNvPr>
          <p:cNvCxnSpPr>
            <a:cxnSpLocks/>
          </p:cNvCxnSpPr>
          <p:nvPr/>
        </p:nvCxnSpPr>
        <p:spPr>
          <a:xfrm>
            <a:off x="380779" y="2414775"/>
            <a:ext cx="1340877" cy="1191164"/>
          </a:xfrm>
          <a:prstGeom prst="straightConnector1">
            <a:avLst/>
          </a:prstGeom>
          <a:ln w="63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Rectángulo 5">
            <a:extLst>
              <a:ext uri="{FF2B5EF4-FFF2-40B4-BE49-F238E27FC236}">
                <a16:creationId xmlns:a16="http://schemas.microsoft.com/office/drawing/2014/main" id="{FBF1C320-0E1C-4CB3-E69C-BC89C1030E39}"/>
              </a:ext>
            </a:extLst>
          </p:cNvPr>
          <p:cNvSpPr/>
          <p:nvPr/>
        </p:nvSpPr>
        <p:spPr>
          <a:xfrm>
            <a:off x="834224" y="1838199"/>
            <a:ext cx="1167296" cy="30777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891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3107</TotalTime>
  <Words>24</Words>
  <Application>Microsoft Office PowerPoint</Application>
  <PresentationFormat>Panorámica</PresentationFormat>
  <Paragraphs>12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Segoe UI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 FERNANDA LATOUCHE FACENDA</dc:creator>
  <cp:lastModifiedBy>MARIA FERNANDA LATOUCHE FACENDA</cp:lastModifiedBy>
  <cp:revision>45</cp:revision>
  <dcterms:created xsi:type="dcterms:W3CDTF">2022-07-08T19:19:17Z</dcterms:created>
  <dcterms:modified xsi:type="dcterms:W3CDTF">2022-12-10T15:16:47Z</dcterms:modified>
</cp:coreProperties>
</file>