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6" r:id="rId2"/>
    <p:sldId id="324" r:id="rId3"/>
    <p:sldId id="325" r:id="rId4"/>
    <p:sldId id="326" r:id="rId5"/>
    <p:sldId id="327" r:id="rId6"/>
    <p:sldId id="317" r:id="rId7"/>
    <p:sldId id="318" r:id="rId8"/>
    <p:sldId id="319" r:id="rId9"/>
    <p:sldId id="328" r:id="rId10"/>
    <p:sldId id="320" r:id="rId11"/>
    <p:sldId id="329" r:id="rId12"/>
    <p:sldId id="322" r:id="rId13"/>
    <p:sldId id="333" r:id="rId14"/>
    <p:sldId id="33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690217E-8189-9104-764B-E9446043ABF5}"/>
              </a:ext>
            </a:extLst>
          </p:cNvPr>
          <p:cNvGrpSpPr/>
          <p:nvPr/>
        </p:nvGrpSpPr>
        <p:grpSpPr>
          <a:xfrm>
            <a:off x="1638178" y="607350"/>
            <a:ext cx="9101571" cy="5312296"/>
            <a:chOff x="1638178" y="607350"/>
            <a:chExt cx="9101571" cy="531229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BBD8F44-5975-AC1D-49F6-CB9730D3C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82" t="27667" r="61672" b="14961"/>
            <a:stretch/>
          </p:blipFill>
          <p:spPr>
            <a:xfrm>
              <a:off x="1638178" y="607350"/>
              <a:ext cx="9101571" cy="5312296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68" y="1103244"/>
              <a:ext cx="151680" cy="441621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2721527" y="884434"/>
              <a:ext cx="468934" cy="2188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8DE2393-4026-7E85-DB6B-33657C6EC7D8}"/>
                </a:ext>
              </a:extLst>
            </p:cNvPr>
            <p:cNvSpPr/>
            <p:nvPr/>
          </p:nvSpPr>
          <p:spPr>
            <a:xfrm>
              <a:off x="2955994" y="5410051"/>
              <a:ext cx="3921884" cy="2188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94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2B67F4E-EE73-2EDF-813C-1A540767AB4D}"/>
              </a:ext>
            </a:extLst>
          </p:cNvPr>
          <p:cNvGrpSpPr/>
          <p:nvPr/>
        </p:nvGrpSpPr>
        <p:grpSpPr>
          <a:xfrm>
            <a:off x="0" y="196658"/>
            <a:ext cx="12192000" cy="6464684"/>
            <a:chOff x="0" y="196658"/>
            <a:chExt cx="12192000" cy="646468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2F6C6C5-994D-35D2-C5E6-F2FDC2822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658"/>
              <a:ext cx="12192000" cy="646468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3CFD009-5D57-60EC-CEC4-6C3417852126}"/>
                </a:ext>
              </a:extLst>
            </p:cNvPr>
            <p:cNvSpPr txBox="1"/>
            <p:nvPr/>
          </p:nvSpPr>
          <p:spPr>
            <a:xfrm>
              <a:off x="7442548" y="4221197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D76157AD-7600-8528-F75E-CC1319E6B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2548" y="3605939"/>
              <a:ext cx="771464" cy="15382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2717D49-73D6-550D-2763-10BB4D261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330" y="1553689"/>
              <a:ext cx="0" cy="85423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501C217-CA83-2AA2-DB8E-B18C2797BFE0}"/>
                </a:ext>
              </a:extLst>
            </p:cNvPr>
            <p:cNvSpPr txBox="1"/>
            <p:nvPr/>
          </p:nvSpPr>
          <p:spPr>
            <a:xfrm>
              <a:off x="3915954" y="4038901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D384BAB-3EB8-36EB-3157-559790F947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3010" y="3533873"/>
              <a:ext cx="548350" cy="13022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5A701FC-BA20-A559-B136-3D2E5DFCB380}"/>
                </a:ext>
              </a:extLst>
            </p:cNvPr>
            <p:cNvSpPr txBox="1"/>
            <p:nvPr/>
          </p:nvSpPr>
          <p:spPr>
            <a:xfrm>
              <a:off x="1712780" y="1719194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Balance total del tramo analizado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78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F413D32-1F3A-A5F5-E272-C16809065022}"/>
              </a:ext>
            </a:extLst>
          </p:cNvPr>
          <p:cNvGrpSpPr/>
          <p:nvPr/>
        </p:nvGrpSpPr>
        <p:grpSpPr>
          <a:xfrm>
            <a:off x="0" y="188411"/>
            <a:ext cx="12192000" cy="6482871"/>
            <a:chOff x="0" y="188411"/>
            <a:chExt cx="12192000" cy="648287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F46F68FD-79C7-E410-8524-61D47B9E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8411"/>
              <a:ext cx="12192000" cy="6481178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2623173" y="2702580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379" y="2702580"/>
              <a:ext cx="870794" cy="153888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092" y="426843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12AB321-00B5-602F-9A1E-D6940561E51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096" y="1390825"/>
              <a:ext cx="1530626" cy="43797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7D5D1E-2E51-2C12-DD9E-4844D3767A57}"/>
                </a:ext>
              </a:extLst>
            </p:cNvPr>
            <p:cNvSpPr txBox="1"/>
            <p:nvPr/>
          </p:nvSpPr>
          <p:spPr>
            <a:xfrm>
              <a:off x="3292407" y="1727080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Fecha de la simulación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9726BE4-D27C-E164-6E70-DD22D8C439DF}"/>
                </a:ext>
              </a:extLst>
            </p:cNvPr>
            <p:cNvSpPr/>
            <p:nvPr/>
          </p:nvSpPr>
          <p:spPr>
            <a:xfrm>
              <a:off x="16345" y="4549434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483627E-3DB9-79F9-F604-714F60CB6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262" y="5011100"/>
              <a:ext cx="1666460" cy="56741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1087DEB-3B83-A7DC-01F4-58144E1DC71C}"/>
                </a:ext>
              </a:extLst>
            </p:cNvPr>
            <p:cNvSpPr txBox="1"/>
            <p:nvPr/>
          </p:nvSpPr>
          <p:spPr>
            <a:xfrm>
              <a:off x="3713164" y="4823144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Estación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70FA0AF-93FE-5DC6-F3AB-D2659D259F7C}"/>
                </a:ext>
              </a:extLst>
            </p:cNvPr>
            <p:cNvSpPr/>
            <p:nvPr/>
          </p:nvSpPr>
          <p:spPr>
            <a:xfrm>
              <a:off x="0" y="2548691"/>
              <a:ext cx="2104004" cy="2401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15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F52F0C9B-476D-958A-90BF-7461414FA94D}"/>
              </a:ext>
            </a:extLst>
          </p:cNvPr>
          <p:cNvGrpSpPr/>
          <p:nvPr/>
        </p:nvGrpSpPr>
        <p:grpSpPr>
          <a:xfrm>
            <a:off x="0" y="198152"/>
            <a:ext cx="12192000" cy="6461696"/>
            <a:chOff x="0" y="198152"/>
            <a:chExt cx="12192000" cy="646169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69875EB-583D-D50A-92A6-EB2D6791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152"/>
              <a:ext cx="12192000" cy="6461696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4421151" y="5274712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31Dec2010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5474208"/>
              <a:ext cx="593896" cy="216563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8571AF1-64DD-6781-F414-4292FC0FD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16" y="5343867"/>
              <a:ext cx="594824" cy="26068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BE72A-268B-90A6-1498-AF58DDD42D08}"/>
                </a:ext>
              </a:extLst>
            </p:cNvPr>
            <p:cNvSpPr txBox="1"/>
            <p:nvPr/>
          </p:nvSpPr>
          <p:spPr>
            <a:xfrm>
              <a:off x="6507016" y="503609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01Jan2010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3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1765A94-ECF8-6DED-F4E6-F54A66B5B176}"/>
              </a:ext>
            </a:extLst>
          </p:cNvPr>
          <p:cNvGrpSpPr/>
          <p:nvPr/>
        </p:nvGrpSpPr>
        <p:grpSpPr>
          <a:xfrm>
            <a:off x="0" y="198342"/>
            <a:ext cx="12192000" cy="6472940"/>
            <a:chOff x="0" y="198342"/>
            <a:chExt cx="12192000" cy="647294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C407937-DFA5-33D2-1533-D92EF300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342"/>
              <a:ext cx="12192000" cy="6461315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2623173" y="270258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Series de tiempo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379" y="2702580"/>
              <a:ext cx="870794" cy="153888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092" y="426843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12AB321-00B5-602F-9A1E-D6940561E51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096" y="1390825"/>
              <a:ext cx="1530626" cy="43797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7D5D1E-2E51-2C12-DD9E-4844D3767A57}"/>
                </a:ext>
              </a:extLst>
            </p:cNvPr>
            <p:cNvSpPr txBox="1"/>
            <p:nvPr/>
          </p:nvSpPr>
          <p:spPr>
            <a:xfrm>
              <a:off x="3292407" y="172708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Variables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9726BE4-D27C-E164-6E70-DD22D8C439DF}"/>
                </a:ext>
              </a:extLst>
            </p:cNvPr>
            <p:cNvSpPr/>
            <p:nvPr/>
          </p:nvSpPr>
          <p:spPr>
            <a:xfrm>
              <a:off x="16345" y="4549434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483627E-3DB9-79F9-F604-714F60CB6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262" y="5011100"/>
              <a:ext cx="1666460" cy="56741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1087DEB-3B83-A7DC-01F4-58144E1DC71C}"/>
                </a:ext>
              </a:extLst>
            </p:cNvPr>
            <p:cNvSpPr txBox="1"/>
            <p:nvPr/>
          </p:nvSpPr>
          <p:spPr>
            <a:xfrm>
              <a:off x="3713164" y="4823144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Estación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70FA0AF-93FE-5DC6-F3AB-D2659D259F7C}"/>
                </a:ext>
              </a:extLst>
            </p:cNvPr>
            <p:cNvSpPr/>
            <p:nvPr/>
          </p:nvSpPr>
          <p:spPr>
            <a:xfrm>
              <a:off x="0" y="2548691"/>
              <a:ext cx="2104004" cy="2401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52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9E4B101-84F9-5AB8-7B9B-80365CD77C86}"/>
              </a:ext>
            </a:extLst>
          </p:cNvPr>
          <p:cNvGrpSpPr/>
          <p:nvPr/>
        </p:nvGrpSpPr>
        <p:grpSpPr>
          <a:xfrm>
            <a:off x="0" y="199836"/>
            <a:ext cx="12192000" cy="6458328"/>
            <a:chOff x="0" y="199836"/>
            <a:chExt cx="12192000" cy="645832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EDF0530-8958-658F-F9EF-4CC42332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836"/>
              <a:ext cx="12192000" cy="645832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881E136-38FF-CDA3-BC30-7CDFEDF2701A}"/>
                </a:ext>
              </a:extLst>
            </p:cNvPr>
            <p:cNvSpPr txBox="1"/>
            <p:nvPr/>
          </p:nvSpPr>
          <p:spPr>
            <a:xfrm>
              <a:off x="7442547" y="2760788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036651C1-5340-CC14-2A2C-AD6449A5D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2864" y="1401417"/>
              <a:ext cx="1178466" cy="3956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ACD6ED0-DFFD-809D-05E7-200D0BBEBD10}"/>
                </a:ext>
              </a:extLst>
            </p:cNvPr>
            <p:cNvSpPr txBox="1"/>
            <p:nvPr/>
          </p:nvSpPr>
          <p:spPr>
            <a:xfrm>
              <a:off x="2814226" y="129144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4B9F362-6BEC-2400-E735-7AE4967DF57A}"/>
                </a:ext>
              </a:extLst>
            </p:cNvPr>
            <p:cNvCxnSpPr>
              <a:cxnSpLocks/>
            </p:cNvCxnSpPr>
            <p:nvPr/>
          </p:nvCxnSpPr>
          <p:spPr>
            <a:xfrm>
              <a:off x="7258199" y="2141938"/>
              <a:ext cx="1017847" cy="154547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7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C07B03-097B-25DF-D352-74BEE0CAC87D}"/>
              </a:ext>
            </a:extLst>
          </p:cNvPr>
          <p:cNvGrpSpPr/>
          <p:nvPr/>
        </p:nvGrpSpPr>
        <p:grpSpPr>
          <a:xfrm>
            <a:off x="1211910" y="915128"/>
            <a:ext cx="10145866" cy="5401164"/>
            <a:chOff x="1211910" y="915128"/>
            <a:chExt cx="10145866" cy="54011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BA6B284-2E0A-FF88-8952-478918C74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 b="5360"/>
            <a:stretch/>
          </p:blipFill>
          <p:spPr>
            <a:xfrm>
              <a:off x="1211911" y="915128"/>
              <a:ext cx="10145865" cy="540116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1211910" y="2891746"/>
              <a:ext cx="1759889" cy="7857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5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E11BDD51-32E5-1020-337F-5096FE91A381}"/>
              </a:ext>
            </a:extLst>
          </p:cNvPr>
          <p:cNvGrpSpPr/>
          <p:nvPr/>
        </p:nvGrpSpPr>
        <p:grpSpPr>
          <a:xfrm>
            <a:off x="0" y="186718"/>
            <a:ext cx="12192000" cy="6484564"/>
            <a:chOff x="0" y="186718"/>
            <a:chExt cx="12192000" cy="64845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CA7046B-BB5F-8D9F-618D-AADAD86A6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718"/>
              <a:ext cx="12192000" cy="6484564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2623173" y="270258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Perfil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379" y="2702580"/>
              <a:ext cx="870794" cy="153888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092" y="426843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12AB321-00B5-602F-9A1E-D6940561E51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096" y="1390825"/>
              <a:ext cx="1530626" cy="43797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7D5D1E-2E51-2C12-DD9E-4844D3767A57}"/>
                </a:ext>
              </a:extLst>
            </p:cNvPr>
            <p:cNvSpPr txBox="1"/>
            <p:nvPr/>
          </p:nvSpPr>
          <p:spPr>
            <a:xfrm>
              <a:off x="3292407" y="172708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Variables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9726BE4-D27C-E164-6E70-DD22D8C439DF}"/>
                </a:ext>
              </a:extLst>
            </p:cNvPr>
            <p:cNvSpPr/>
            <p:nvPr/>
          </p:nvSpPr>
          <p:spPr>
            <a:xfrm>
              <a:off x="16345" y="4549434"/>
              <a:ext cx="2104004" cy="21218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483627E-3DB9-79F9-F604-714F60CB6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262" y="5011100"/>
              <a:ext cx="1666460" cy="56741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1087DEB-3B83-A7DC-01F4-58144E1DC71C}"/>
                </a:ext>
              </a:extLst>
            </p:cNvPr>
            <p:cNvSpPr txBox="1"/>
            <p:nvPr/>
          </p:nvSpPr>
          <p:spPr>
            <a:xfrm>
              <a:off x="3713164" y="4823144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Fecha de la simulación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70FA0AF-93FE-5DC6-F3AB-D2659D259F7C}"/>
                </a:ext>
              </a:extLst>
            </p:cNvPr>
            <p:cNvSpPr/>
            <p:nvPr/>
          </p:nvSpPr>
          <p:spPr>
            <a:xfrm>
              <a:off x="0" y="2548691"/>
              <a:ext cx="2104004" cy="2401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3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F24D53-B157-7D0C-80BB-0207E92D8579}"/>
              </a:ext>
            </a:extLst>
          </p:cNvPr>
          <p:cNvGrpSpPr/>
          <p:nvPr/>
        </p:nvGrpSpPr>
        <p:grpSpPr>
          <a:xfrm>
            <a:off x="0" y="197041"/>
            <a:ext cx="12192000" cy="6463917"/>
            <a:chOff x="0" y="197041"/>
            <a:chExt cx="12192000" cy="646391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1F4B3D3-E33F-9BD0-4D48-C85F4E6D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7041"/>
              <a:ext cx="12192000" cy="646391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10450086" y="3480232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Leyenda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62252" y="2414775"/>
              <a:ext cx="131804" cy="1014224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10196112" y="1271669"/>
              <a:ext cx="1995888" cy="11431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24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7636325-7C53-6584-1F31-EA69BEAFF921}"/>
              </a:ext>
            </a:extLst>
          </p:cNvPr>
          <p:cNvGrpSpPr/>
          <p:nvPr/>
        </p:nvGrpSpPr>
        <p:grpSpPr>
          <a:xfrm>
            <a:off x="0" y="188612"/>
            <a:ext cx="12192000" cy="6480776"/>
            <a:chOff x="0" y="188612"/>
            <a:chExt cx="12192000" cy="648077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BB00D97-0827-E5E7-055F-EF463F3C4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8612"/>
              <a:ext cx="12192000" cy="6480776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2325094" y="913861"/>
              <a:ext cx="378349" cy="2092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D8D1566-2458-E506-FCE4-5CFB960A9387}"/>
                </a:ext>
              </a:extLst>
            </p:cNvPr>
            <p:cNvSpPr/>
            <p:nvPr/>
          </p:nvSpPr>
          <p:spPr>
            <a:xfrm>
              <a:off x="2713382" y="913861"/>
              <a:ext cx="457201" cy="2092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0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9076FBE-0B60-801F-67B7-C5EDA7FB3902}"/>
              </a:ext>
            </a:extLst>
          </p:cNvPr>
          <p:cNvGrpSpPr/>
          <p:nvPr/>
        </p:nvGrpSpPr>
        <p:grpSpPr>
          <a:xfrm>
            <a:off x="0" y="197041"/>
            <a:ext cx="12192000" cy="6463917"/>
            <a:chOff x="0" y="197041"/>
            <a:chExt cx="12192000" cy="6463917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487B5B80-A11E-6F05-4757-9683AC02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7041"/>
              <a:ext cx="12192000" cy="646391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5663232" y="2542032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Disminución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6982747" y="2542032"/>
              <a:ext cx="0" cy="725424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C1A56C81-371E-02E1-197D-E2CE3AB9F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035" y="4497651"/>
              <a:ext cx="0" cy="725424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BDA289F-095D-606D-2F9B-D426CECE2AD1}"/>
                </a:ext>
              </a:extLst>
            </p:cNvPr>
            <p:cNvSpPr txBox="1"/>
            <p:nvPr/>
          </p:nvSpPr>
          <p:spPr>
            <a:xfrm>
              <a:off x="5330538" y="4810318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Aumento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2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010A4-5D11-E365-5C15-639AED7F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13"/>
            <a:ext cx="12192000" cy="64575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6578947" y="4036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Erosión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6900850" y="3349054"/>
            <a:ext cx="0" cy="25349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54CE8B6-EEBF-201A-A732-4D79AC2E654C}"/>
              </a:ext>
            </a:extLst>
          </p:cNvPr>
          <p:cNvCxnSpPr>
            <a:cxnSpLocks/>
          </p:cNvCxnSpPr>
          <p:nvPr/>
        </p:nvCxnSpPr>
        <p:spPr>
          <a:xfrm flipV="1">
            <a:off x="5940067" y="1729409"/>
            <a:ext cx="0" cy="16196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948C74-DB32-411B-17CB-96D4EC46307E}"/>
              </a:ext>
            </a:extLst>
          </p:cNvPr>
          <p:cNvSpPr txBox="1"/>
          <p:nvPr/>
        </p:nvSpPr>
        <p:spPr>
          <a:xfrm>
            <a:off x="4429003" y="2734259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Sedimentación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0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186089F-4AAB-BA8F-C75F-48740300B814}"/>
              </a:ext>
            </a:extLst>
          </p:cNvPr>
          <p:cNvGrpSpPr/>
          <p:nvPr/>
        </p:nvGrpSpPr>
        <p:grpSpPr>
          <a:xfrm>
            <a:off x="0" y="204512"/>
            <a:ext cx="12192000" cy="6448976"/>
            <a:chOff x="0" y="204512"/>
            <a:chExt cx="12192000" cy="644897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6D06D84-AF23-9F43-A447-B0F2AD9E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4512"/>
              <a:ext cx="12192000" cy="6448976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6617" y="1892798"/>
              <a:ext cx="1579659" cy="219218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10296276" y="1649355"/>
              <a:ext cx="1692524" cy="33184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75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94508D1-1F9A-9E2E-9414-A06177F635E6}"/>
              </a:ext>
            </a:extLst>
          </p:cNvPr>
          <p:cNvGrpSpPr/>
          <p:nvPr/>
        </p:nvGrpSpPr>
        <p:grpSpPr>
          <a:xfrm>
            <a:off x="0" y="285792"/>
            <a:ext cx="12192000" cy="6448976"/>
            <a:chOff x="0" y="204512"/>
            <a:chExt cx="12192000" cy="644897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6D06D84-AF23-9F43-A447-B0F2AD9E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4512"/>
              <a:ext cx="12192000" cy="6448976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EE554C8-156C-9348-2FFA-3AD26C34196D}"/>
                </a:ext>
              </a:extLst>
            </p:cNvPr>
            <p:cNvSpPr txBox="1"/>
            <p:nvPr/>
          </p:nvSpPr>
          <p:spPr>
            <a:xfrm>
              <a:off x="6548467" y="4320831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Erosión (-)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2A578E9-8729-53E2-4B81-EFCED96C35E8}"/>
                </a:ext>
              </a:extLst>
            </p:cNvPr>
            <p:cNvSpPr txBox="1"/>
            <p:nvPr/>
          </p:nvSpPr>
          <p:spPr>
            <a:xfrm>
              <a:off x="4059267" y="2055151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Sedimentación (+)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75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38</Words>
  <Application>Microsoft Office PowerPoint</Application>
  <PresentationFormat>Panorámica</PresentationFormat>
  <Paragraphs>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46</cp:revision>
  <dcterms:created xsi:type="dcterms:W3CDTF">2022-07-08T19:19:17Z</dcterms:created>
  <dcterms:modified xsi:type="dcterms:W3CDTF">2022-12-10T17:07:31Z</dcterms:modified>
</cp:coreProperties>
</file>