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8" r:id="rId3"/>
    <p:sldId id="270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04B2E95-FAAA-F74A-CFFC-0C7B642FAD02}"/>
              </a:ext>
            </a:extLst>
          </p:cNvPr>
          <p:cNvGrpSpPr/>
          <p:nvPr/>
        </p:nvGrpSpPr>
        <p:grpSpPr>
          <a:xfrm>
            <a:off x="215214" y="1477866"/>
            <a:ext cx="11761571" cy="4474125"/>
            <a:chOff x="149098" y="1398354"/>
            <a:chExt cx="11761571" cy="44741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10" y="3669525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351461" y="219723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706978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194456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20E965DA-BF29-4C25-0D2C-5E99F44872A4}"/>
                </a:ext>
              </a:extLst>
            </p:cNvPr>
            <p:cNvSpPr/>
            <p:nvPr/>
          </p:nvSpPr>
          <p:spPr>
            <a:xfrm rot="16472734">
              <a:off x="8927387" y="218205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3243254" y="5287704"/>
              <a:ext cx="130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>
                  <a:solidFill>
                    <a:schemeClr val="bg2">
                      <a:lumMod val="10000"/>
                    </a:schemeClr>
                  </a:solidFill>
                </a:rPr>
                <a:t>Secciones transversales</a:t>
              </a:r>
              <a:endParaRPr lang="es-VE" sz="140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B0310383-A21A-CA63-9233-5423DCBBE87F}"/>
                </a:ext>
              </a:extLst>
            </p:cNvPr>
            <p:cNvSpPr/>
            <p:nvPr/>
          </p:nvSpPr>
          <p:spPr>
            <a:xfrm rot="16472734">
              <a:off x="7967174" y="214917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52ECA32-B90F-AB57-43F5-F1A32F58EADC}"/>
                </a:ext>
              </a:extLst>
            </p:cNvPr>
            <p:cNvSpPr/>
            <p:nvPr/>
          </p:nvSpPr>
          <p:spPr>
            <a:xfrm rot="16472734">
              <a:off x="7011212" y="2091548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110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971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99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832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93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554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6137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41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76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015" y="2615876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6F640EA-3D6B-6ACA-8FCD-8B50E6AEC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984" y="4578423"/>
              <a:ext cx="1446231" cy="10016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5004" y="4628131"/>
              <a:ext cx="2431411" cy="9557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B3DB5A8-8D3A-AEB5-8AAC-D92BEAD1C571}"/>
                </a:ext>
              </a:extLst>
            </p:cNvPr>
            <p:cNvSpPr txBox="1"/>
            <p:nvPr/>
          </p:nvSpPr>
          <p:spPr>
            <a:xfrm>
              <a:off x="9865452" y="2328770"/>
              <a:ext cx="2045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1ro: Hidrodinámica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158206" y="2150056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627486" y="2070020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2510" y="2278546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82" y="2347126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50" y="2415706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9A33078-6761-DFF7-8A32-CCA341996723}"/>
                </a:ext>
              </a:extLst>
            </p:cNvPr>
            <p:cNvSpPr txBox="1"/>
            <p:nvPr/>
          </p:nvSpPr>
          <p:spPr>
            <a:xfrm>
              <a:off x="149098" y="3397497"/>
              <a:ext cx="2045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2do: Tránsito de sedimentos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45816004-06C3-F708-3E02-AAF8D8529F78}"/>
                </a:ext>
              </a:extLst>
            </p:cNvPr>
            <p:cNvSpPr/>
            <p:nvPr/>
          </p:nvSpPr>
          <p:spPr>
            <a:xfrm rot="5638676">
              <a:off x="2178631" y="325368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o 98">
              <a:extLst>
                <a:ext uri="{FF2B5EF4-FFF2-40B4-BE49-F238E27FC236}">
                  <a16:creationId xmlns:a16="http://schemas.microsoft.com/office/drawing/2014/main" id="{211DF040-D6B1-9FF5-127C-C9A04E409D15}"/>
                </a:ext>
              </a:extLst>
            </p:cNvPr>
            <p:cNvSpPr/>
            <p:nvPr/>
          </p:nvSpPr>
          <p:spPr>
            <a:xfrm rot="5638676">
              <a:off x="3146376" y="3278313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8F45F9A9-045B-11F7-6615-A9FD24DDA0A3}"/>
                </a:ext>
              </a:extLst>
            </p:cNvPr>
            <p:cNvSpPr/>
            <p:nvPr/>
          </p:nvSpPr>
          <p:spPr>
            <a:xfrm rot="5638676">
              <a:off x="4111678" y="334102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163BC82-F5B9-2E79-4552-091E0CC6657B}"/>
              </a:ext>
            </a:extLst>
          </p:cNvPr>
          <p:cNvGrpSpPr/>
          <p:nvPr/>
        </p:nvGrpSpPr>
        <p:grpSpPr>
          <a:xfrm>
            <a:off x="1242130" y="1073362"/>
            <a:ext cx="8667184" cy="4323586"/>
            <a:chOff x="1242130" y="1073362"/>
            <a:chExt cx="8667184" cy="432358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06AA27A-12C4-F66B-778B-638EBBC6049E}"/>
                </a:ext>
              </a:extLst>
            </p:cNvPr>
            <p:cNvSpPr/>
            <p:nvPr/>
          </p:nvSpPr>
          <p:spPr>
            <a:xfrm>
              <a:off x="1371600" y="1073362"/>
              <a:ext cx="8537714" cy="4323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504970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90857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97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1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554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111855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879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95851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228319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4014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496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88279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88442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84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42130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2813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57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8208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426462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5427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82249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91B0367-3F9F-8E5F-B872-3E6DC1DBDAA3}"/>
              </a:ext>
            </a:extLst>
          </p:cNvPr>
          <p:cNvGrpSpPr/>
          <p:nvPr/>
        </p:nvGrpSpPr>
        <p:grpSpPr>
          <a:xfrm>
            <a:off x="3758693" y="1525101"/>
            <a:ext cx="4674613" cy="3429297"/>
            <a:chOff x="2732027" y="1415771"/>
            <a:chExt cx="4674613" cy="342929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748C450-FA04-B869-9F06-A0D4A02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027" y="1415771"/>
              <a:ext cx="3033023" cy="3429297"/>
            </a:xfrm>
            <a:prstGeom prst="rect">
              <a:avLst/>
            </a:prstGeom>
          </p:spPr>
        </p:pic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492B874A-4129-7047-77ED-1C10A6D7E243}"/>
                </a:ext>
              </a:extLst>
            </p:cNvPr>
            <p:cNvSpPr/>
            <p:nvPr/>
          </p:nvSpPr>
          <p:spPr>
            <a:xfrm>
              <a:off x="5882640" y="1790700"/>
              <a:ext cx="213360" cy="754380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4EB49F4-3E53-B5AE-0DE6-06A6726B3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27" y="2545080"/>
              <a:ext cx="3033023" cy="0"/>
            </a:xfrm>
            <a:prstGeom prst="line">
              <a:avLst/>
            </a:prstGeom>
            <a:ln w="19050">
              <a:solidFill>
                <a:srgbClr val="00808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B0E10729-7073-CC69-21D2-2A57CE38F330}"/>
                </a:ext>
              </a:extLst>
            </p:cNvPr>
            <p:cNvSpPr/>
            <p:nvPr/>
          </p:nvSpPr>
          <p:spPr>
            <a:xfrm>
              <a:off x="5882640" y="2545080"/>
              <a:ext cx="213360" cy="2299988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A9DA15-7B2C-A1D4-AA78-5835AE02D0EC}"/>
                </a:ext>
              </a:extLst>
            </p:cNvPr>
            <p:cNvSpPr txBox="1"/>
            <p:nvPr/>
          </p:nvSpPr>
          <p:spPr>
            <a:xfrm>
              <a:off x="5882640" y="2037085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>
                  <a:solidFill>
                    <a:schemeClr val="bg2">
                      <a:lumMod val="10000"/>
                    </a:schemeClr>
                  </a:solidFill>
                </a:rPr>
                <a:t>Suelos cohesivos</a:t>
              </a:r>
              <a:endParaRPr lang="es-VE" sz="105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C4C769D-03AF-4785-234B-718DFC4FC56F}"/>
                </a:ext>
              </a:extLst>
            </p:cNvPr>
            <p:cNvSpPr txBox="1"/>
            <p:nvPr/>
          </p:nvSpPr>
          <p:spPr>
            <a:xfrm>
              <a:off x="5882640" y="3564269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dirty="0">
                  <a:solidFill>
                    <a:schemeClr val="bg2">
                      <a:lumMod val="10000"/>
                    </a:schemeClr>
                  </a:solidFill>
                </a:rPr>
                <a:t>Suelos granulares</a:t>
              </a:r>
              <a:endParaRPr lang="es-VE" sz="105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0C24697-168A-8869-DE70-C48147FD8A28}"/>
              </a:ext>
            </a:extLst>
          </p:cNvPr>
          <p:cNvGrpSpPr/>
          <p:nvPr/>
        </p:nvGrpSpPr>
        <p:grpSpPr>
          <a:xfrm>
            <a:off x="2659225" y="811763"/>
            <a:ext cx="6288832" cy="5234474"/>
            <a:chOff x="2659225" y="811763"/>
            <a:chExt cx="6288832" cy="523447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850BC53-CEF5-79C1-F542-01E3211B080A}"/>
                </a:ext>
              </a:extLst>
            </p:cNvPr>
            <p:cNvSpPr/>
            <p:nvPr/>
          </p:nvSpPr>
          <p:spPr>
            <a:xfrm>
              <a:off x="2659225" y="811763"/>
              <a:ext cx="6288832" cy="5234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B6ADA18-D64A-D0E3-BA6B-E168A203B4ED}"/>
                </a:ext>
              </a:extLst>
            </p:cNvPr>
            <p:cNvGrpSpPr/>
            <p:nvPr/>
          </p:nvGrpSpPr>
          <p:grpSpPr>
            <a:xfrm>
              <a:off x="2831841" y="899668"/>
              <a:ext cx="5943600" cy="5058664"/>
              <a:chOff x="2549979" y="899668"/>
              <a:chExt cx="5943600" cy="505866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7457D06-A518-217F-3E05-1802149C5B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9979" y="899668"/>
                <a:ext cx="5943600" cy="252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ydrographs modeled with (a) the quasi-unsteady flow model (a series of steady flows or 'histograph') and (b) the unsteady flow model.">
                <a:extLst>
                  <a:ext uri="{FF2B5EF4-FFF2-40B4-BE49-F238E27FC236}">
                    <a16:creationId xmlns:a16="http://schemas.microsoft.com/office/drawing/2014/main" id="{59BC5E5F-58DE-7C36-2CB8-ADB2D406C3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9979" y="3429000"/>
                <a:ext cx="5943600" cy="252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225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4980E380-E795-9B88-DE07-BFDD4F256B84}"/>
              </a:ext>
            </a:extLst>
          </p:cNvPr>
          <p:cNvGrpSpPr/>
          <p:nvPr/>
        </p:nvGrpSpPr>
        <p:grpSpPr>
          <a:xfrm>
            <a:off x="1324176" y="444196"/>
            <a:ext cx="9267963" cy="6273262"/>
            <a:chOff x="1324176" y="444196"/>
            <a:chExt cx="9267963" cy="6273262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B5767478-1706-08FC-AB49-BB8C2E995A65}"/>
                </a:ext>
              </a:extLst>
            </p:cNvPr>
            <p:cNvGrpSpPr/>
            <p:nvPr/>
          </p:nvGrpSpPr>
          <p:grpSpPr>
            <a:xfrm>
              <a:off x="1447394" y="444196"/>
              <a:ext cx="9144745" cy="6273262"/>
              <a:chOff x="1447394" y="444196"/>
              <a:chExt cx="9144745" cy="6273262"/>
            </a:xfrm>
          </p:grpSpPr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FEB1CF91-CA3E-FEFF-0593-24CF57710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043" y="2715367"/>
                <a:ext cx="7678885" cy="373832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6FF6EBB-BDA8-7D92-E71C-3379B841BA25}"/>
                  </a:ext>
                </a:extLst>
              </p:cNvPr>
              <p:cNvSpPr txBox="1"/>
              <p:nvPr/>
            </p:nvSpPr>
            <p:spPr>
              <a:xfrm>
                <a:off x="1447394" y="1243078"/>
                <a:ext cx="1301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</a:rPr>
                  <a:t>Q</a:t>
                </a:r>
                <a:r>
                  <a:rPr lang="en-US" sz="160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endParaRPr lang="en-US" sz="1400" baseline="-25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5F8875-A00B-D047-178F-A8D5C4F81556}"/>
                  </a:ext>
                </a:extLst>
              </p:cNvPr>
              <p:cNvSpPr txBox="1"/>
              <p:nvPr/>
            </p:nvSpPr>
            <p:spPr>
              <a:xfrm>
                <a:off x="1802911" y="444196"/>
                <a:ext cx="1301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s-VE" sz="1400" dirty="0">
                    <a:solidFill>
                      <a:schemeClr val="bg2">
                        <a:lumMod val="10000"/>
                      </a:schemeClr>
                    </a:solidFill>
                  </a:rPr>
                  <a:t>Aguas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</a:rPr>
                  <a:t> arriba</a:t>
                </a:r>
                <a:r>
                  <a:rPr lang="en-US" sz="140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endParaRPr lang="en-US" sz="1200" baseline="-25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A5B9424-C0CE-F0C1-8A98-1D9A600F8524}"/>
                  </a:ext>
                </a:extLst>
              </p:cNvPr>
              <p:cNvSpPr txBox="1"/>
              <p:nvPr/>
            </p:nvSpPr>
            <p:spPr>
              <a:xfrm>
                <a:off x="9290389" y="444196"/>
                <a:ext cx="1301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s-VE" sz="1400" dirty="0">
                    <a:solidFill>
                      <a:schemeClr val="bg2">
                        <a:lumMod val="10000"/>
                      </a:schemeClr>
                    </a:solidFill>
                  </a:rPr>
                  <a:t>Aguas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s-VE" sz="1400" dirty="0">
                    <a:solidFill>
                      <a:schemeClr val="bg2">
                        <a:lumMod val="10000"/>
                      </a:schemeClr>
                    </a:solidFill>
                  </a:rPr>
                  <a:t>abajo</a:t>
                </a:r>
                <a:r>
                  <a:rPr lang="en-US" sz="1400" baseline="-250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endParaRPr lang="en-US" sz="1200" baseline="-25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FEF650D-4B30-5DAB-1CBD-ED4F91543F25}"/>
                  </a:ext>
                </a:extLst>
              </p:cNvPr>
              <p:cNvSpPr txBox="1"/>
              <p:nvPr/>
            </p:nvSpPr>
            <p:spPr>
              <a:xfrm>
                <a:off x="3339187" y="4333546"/>
                <a:ext cx="13017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solidFill>
                      <a:schemeClr val="bg2">
                        <a:lumMod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</a:lstStyle>
              <a:p>
                <a:r>
                  <a:rPr lang="es-VE" sz="1600" dirty="0">
                    <a:solidFill>
                      <a:schemeClr val="bg2">
                        <a:lumMod val="10000"/>
                      </a:schemeClr>
                    </a:solidFill>
                  </a:rPr>
                  <a:t>Secciones transversales</a:t>
                </a:r>
                <a:endParaRPr lang="es-VE" sz="1400" baseline="-250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C00A1D55-8376-A1B5-EEC6-E7F1D7F7B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3043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214B5435-147F-9E6D-F1A1-70DD956F1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2904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A77C7ED3-E514-0279-D831-DCFABF94C7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1928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7271969A-CC15-004D-1946-CB34A4D3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765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5A5132C0-81E6-8249-00E3-71D6EC33BB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2626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253EA7CB-1391-5AB5-2A2D-8B5BF2571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2487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225A386-EE50-4820-14B8-8F138A05F1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2070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1050F6C7-BFAD-836A-76D2-9327A9619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2348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9F31E19C-138D-3FCF-E872-114EE52FB0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09" y="886245"/>
                <a:ext cx="0" cy="265962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Conector recto de flecha 1">
                <a:extLst>
                  <a:ext uri="{FF2B5EF4-FFF2-40B4-BE49-F238E27FC236}">
                    <a16:creationId xmlns:a16="http://schemas.microsoft.com/office/drawing/2014/main" id="{819B70ED-453D-BD20-2D77-8F97CC52C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1948" y="1661718"/>
                <a:ext cx="852643" cy="102896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E6F640EA-3D6B-6ACA-8FCD-8B50E6AEC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7917" y="3624265"/>
                <a:ext cx="1446231" cy="1001668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82ED5580-5759-6AC9-C884-CF233B396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40937" y="4629741"/>
                <a:ext cx="964733" cy="42285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C0D2ECFE-A562-9C3A-3590-57B91F5E5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139" y="1195898"/>
                <a:ext cx="7687125" cy="5260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riángulo isósceles 89">
                <a:extLst>
                  <a:ext uri="{FF2B5EF4-FFF2-40B4-BE49-F238E27FC236}">
                    <a16:creationId xmlns:a16="http://schemas.microsoft.com/office/drawing/2014/main" id="{692A4CA6-8DAC-3792-1BB5-C606598BBC4F}"/>
                  </a:ext>
                </a:extLst>
              </p:cNvPr>
              <p:cNvSpPr/>
              <p:nvPr/>
            </p:nvSpPr>
            <p:spPr>
              <a:xfrm rot="10800000">
                <a:off x="3723419" y="1115862"/>
                <a:ext cx="324378" cy="160072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Conector recto 90">
                <a:extLst>
                  <a:ext uri="{FF2B5EF4-FFF2-40B4-BE49-F238E27FC236}">
                    <a16:creationId xmlns:a16="http://schemas.microsoft.com/office/drawing/2014/main" id="{E2DB5B40-9921-A742-07B4-340C58899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8443" y="1324388"/>
                <a:ext cx="27433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5FCFC718-E9CA-9A0F-0B96-6B86024EB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415" y="1392968"/>
                <a:ext cx="15638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8A06AE8C-F159-58EC-ABB1-4ECAEDCFC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9883" y="1461548"/>
                <a:ext cx="9145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181CDC06-A727-10DF-0472-179688ACE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6684" y="3989795"/>
                <a:ext cx="4611050" cy="2727663"/>
              </a:xfrm>
              <a:prstGeom prst="rect">
                <a:avLst/>
              </a:prstGeom>
            </p:spPr>
          </p:pic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12E5B32-727E-5688-8B28-4146055AE1B9}"/>
                </a:ext>
              </a:extLst>
            </p:cNvPr>
            <p:cNvSpPr txBox="1"/>
            <p:nvPr/>
          </p:nvSpPr>
          <p:spPr>
            <a:xfrm>
              <a:off x="1324176" y="195700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1DE17B7-A4A8-5F79-1F5B-7B332EE9A6C8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99" y="2258696"/>
              <a:ext cx="757461" cy="7664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74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46D6978-B7A9-D3BD-35B7-43D878247607}"/>
              </a:ext>
            </a:extLst>
          </p:cNvPr>
          <p:cNvGrpSpPr/>
          <p:nvPr/>
        </p:nvGrpSpPr>
        <p:grpSpPr>
          <a:xfrm>
            <a:off x="518439" y="444196"/>
            <a:ext cx="10073700" cy="6276212"/>
            <a:chOff x="518439" y="444196"/>
            <a:chExt cx="10073700" cy="6276212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273043" y="271536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447394" y="124307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802911" y="444196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290389" y="444196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518439" y="1195898"/>
              <a:ext cx="1301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Serie de caudales líquidos</a:t>
              </a:r>
              <a:endParaRPr lang="es-VE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3043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904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1928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2765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626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2487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2070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2348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09" y="886245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671948" y="166171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69314" y="2026895"/>
              <a:ext cx="912307" cy="182862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254139" y="1195898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723419" y="1115862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748443" y="1324388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7415" y="1392968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839883" y="1461548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3F5AB83-941F-239F-A37A-63A7C61FF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2911" y="3855523"/>
              <a:ext cx="5182234" cy="2864885"/>
            </a:xfrm>
            <a:prstGeom prst="rect">
              <a:avLst/>
            </a:prstGeom>
          </p:spPr>
        </p:pic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4AFBFA-73EF-7D3A-33E4-8A9A2DE6C393}"/>
              </a:ext>
            </a:extLst>
          </p:cNvPr>
          <p:cNvSpPr txBox="1"/>
          <p:nvPr/>
        </p:nvSpPr>
        <p:spPr>
          <a:xfrm>
            <a:off x="1324176" y="1957008"/>
            <a:ext cx="1301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Q</a:t>
            </a:r>
            <a:r>
              <a:rPr lang="en-US" sz="1600" baseline="-25000" dirty="0">
                <a:solidFill>
                  <a:schemeClr val="bg2">
                    <a:lumMod val="10000"/>
                  </a:schemeClr>
                </a:solidFill>
              </a:rPr>
              <a:t>s </a:t>
            </a:r>
            <a:endParaRPr lang="en-US" sz="14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0F4CDEB-8F10-F96B-7EE9-160D9952B2D2}"/>
              </a:ext>
            </a:extLst>
          </p:cNvPr>
          <p:cNvCxnSpPr>
            <a:cxnSpLocks/>
          </p:cNvCxnSpPr>
          <p:nvPr/>
        </p:nvCxnSpPr>
        <p:spPr>
          <a:xfrm>
            <a:off x="1729399" y="2258696"/>
            <a:ext cx="757461" cy="766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1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3599A903-07B1-104B-A9E9-81EAA9B23547}"/>
              </a:ext>
            </a:extLst>
          </p:cNvPr>
          <p:cNvGrpSpPr/>
          <p:nvPr/>
        </p:nvGrpSpPr>
        <p:grpSpPr>
          <a:xfrm>
            <a:off x="557213" y="285172"/>
            <a:ext cx="10034926" cy="6320450"/>
            <a:chOff x="557213" y="285172"/>
            <a:chExt cx="10034926" cy="632045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273043" y="2556343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447394" y="1084054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802911" y="285172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290389" y="285172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557213" y="2477703"/>
              <a:ext cx="1511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Caudal sólido</a:t>
              </a:r>
              <a:endParaRPr lang="es-VE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3043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904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1928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2765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626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2487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2070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2348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09" y="727221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671948" y="1502694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625" y="2816257"/>
              <a:ext cx="865323" cy="69225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254139" y="1036874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723419" y="956838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748443" y="1165364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7415" y="1233944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839883" y="1302524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8653F60-EE39-5267-A7FC-4BCB2845669D}"/>
                </a:ext>
              </a:extLst>
            </p:cNvPr>
            <p:cNvSpPr txBox="1"/>
            <p:nvPr/>
          </p:nvSpPr>
          <p:spPr>
            <a:xfrm>
              <a:off x="1324176" y="195700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55C7CA3C-EFCC-CBBE-8D09-61DB668C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99" y="2258696"/>
              <a:ext cx="757461" cy="7664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D8BF5521-7B79-1896-401B-69E8AF7CE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766" y="3607850"/>
              <a:ext cx="5180862" cy="2997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002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66</Words>
  <Application>Microsoft Office PowerPoint</Application>
  <PresentationFormat>Panorámica</PresentationFormat>
  <Paragraphs>34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32</cp:revision>
  <dcterms:created xsi:type="dcterms:W3CDTF">2022-07-08T19:19:17Z</dcterms:created>
  <dcterms:modified xsi:type="dcterms:W3CDTF">2022-11-21T13:10:51Z</dcterms:modified>
</cp:coreProperties>
</file>