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E6DDAB2-70BC-F6CC-15DB-216D3003DA02}"/>
              </a:ext>
            </a:extLst>
          </p:cNvPr>
          <p:cNvGrpSpPr/>
          <p:nvPr/>
        </p:nvGrpSpPr>
        <p:grpSpPr>
          <a:xfrm>
            <a:off x="2722500" y="1150720"/>
            <a:ext cx="6404745" cy="3982782"/>
            <a:chOff x="2722500" y="1150720"/>
            <a:chExt cx="6404745" cy="3982782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8D710F16-EB66-B558-45AF-9DBC4035B926}"/>
                </a:ext>
              </a:extLst>
            </p:cNvPr>
            <p:cNvGrpSpPr/>
            <p:nvPr/>
          </p:nvGrpSpPr>
          <p:grpSpPr>
            <a:xfrm>
              <a:off x="2726445" y="4179773"/>
              <a:ext cx="6400800" cy="953729"/>
              <a:chOff x="2989007" y="4827599"/>
              <a:chExt cx="6400800" cy="953729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B96BD70-A034-68FF-D2F9-36E2A9142270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9A9147D9-04BA-BE4E-DAD4-4921E6C59D77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FA3A0C8-8667-2B08-921E-E7273B0F011A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2F39B84-EDE8-4A72-B13A-3D5D4DCF8840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1D391138-8C56-FAA0-EE49-252B083CFC7F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33E9645-D0FF-DB9C-E54C-6A38622C87D7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BB71F4-844B-453E-7186-CC5CCED03414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9A61F26-C3D9-DBD3-0FC2-B7256A9A3844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92CD9F4C-6372-1323-9BF2-D2CB78CF8E8C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B2806A2-F832-8216-AE6F-A068A9DC3BE9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5BB46446-C32D-B49B-1B02-63D5DFAFE8E2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D0F13083-16FE-7A10-20CB-D627FEFF0B30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6A30DBF8-5182-00C0-261E-D55D0D7F0C71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D2D8C7E-7759-5138-8372-38614E6D7C43}"/>
                </a:ext>
              </a:extLst>
            </p:cNvPr>
            <p:cNvSpPr/>
            <p:nvPr/>
          </p:nvSpPr>
          <p:spPr>
            <a:xfrm>
              <a:off x="2722500" y="1150720"/>
              <a:ext cx="6400800" cy="3033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F95DF85-534D-8FBC-7BA8-39D56562CD34}"/>
                </a:ext>
              </a:extLst>
            </p:cNvPr>
            <p:cNvSpPr/>
            <p:nvPr/>
          </p:nvSpPr>
          <p:spPr>
            <a:xfrm>
              <a:off x="4107849" y="3639039"/>
              <a:ext cx="490397" cy="5407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CC4D841-1D8D-614F-CDAD-A9E57754EF6A}"/>
                </a:ext>
              </a:extLst>
            </p:cNvPr>
            <p:cNvSpPr/>
            <p:nvPr/>
          </p:nvSpPr>
          <p:spPr>
            <a:xfrm>
              <a:off x="5383920" y="3800370"/>
              <a:ext cx="490397" cy="3991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D653B50-5CA1-F114-C485-FF009F752D37}"/>
                </a:ext>
              </a:extLst>
            </p:cNvPr>
            <p:cNvSpPr/>
            <p:nvPr/>
          </p:nvSpPr>
          <p:spPr>
            <a:xfrm>
              <a:off x="8617254" y="3329852"/>
              <a:ext cx="191226" cy="1683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784F289-7A20-4D30-52CB-3FF2946634DD}"/>
                </a:ext>
              </a:extLst>
            </p:cNvPr>
            <p:cNvSpPr/>
            <p:nvPr/>
          </p:nvSpPr>
          <p:spPr>
            <a:xfrm>
              <a:off x="5958408" y="192021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7C8CC78-E47F-A1CD-89B0-99047FA45BBC}"/>
                </a:ext>
              </a:extLst>
            </p:cNvPr>
            <p:cNvSpPr/>
            <p:nvPr/>
          </p:nvSpPr>
          <p:spPr>
            <a:xfrm>
              <a:off x="6110808" y="207261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FA846C5-90E5-73BA-2CEE-61FD5B6446D5}"/>
                </a:ext>
              </a:extLst>
            </p:cNvPr>
            <p:cNvSpPr/>
            <p:nvPr/>
          </p:nvSpPr>
          <p:spPr>
            <a:xfrm>
              <a:off x="6318293" y="20268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54B90E8-9942-493F-9E5C-8BACB24EB84C}"/>
                </a:ext>
              </a:extLst>
            </p:cNvPr>
            <p:cNvSpPr/>
            <p:nvPr/>
          </p:nvSpPr>
          <p:spPr>
            <a:xfrm>
              <a:off x="6110808" y="1902765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F029E1-9ACF-29B6-E65A-45EAFB7E032D}"/>
                </a:ext>
              </a:extLst>
            </p:cNvPr>
            <p:cNvSpPr/>
            <p:nvPr/>
          </p:nvSpPr>
          <p:spPr>
            <a:xfrm>
              <a:off x="6397439" y="18744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FF28088-20D3-ACA1-AC6C-4F81CE5CE0AA}"/>
                </a:ext>
              </a:extLst>
            </p:cNvPr>
            <p:cNvSpPr/>
            <p:nvPr/>
          </p:nvSpPr>
          <p:spPr>
            <a:xfrm>
              <a:off x="6549839" y="20268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1B0BAF6-C701-F684-6555-A2D3594B41E5}"/>
                </a:ext>
              </a:extLst>
            </p:cNvPr>
            <p:cNvSpPr/>
            <p:nvPr/>
          </p:nvSpPr>
          <p:spPr>
            <a:xfrm>
              <a:off x="6593141" y="1925092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27CA5DD-5CDF-2360-CF66-26FE9C04DC94}"/>
                </a:ext>
              </a:extLst>
            </p:cNvPr>
            <p:cNvSpPr/>
            <p:nvPr/>
          </p:nvSpPr>
          <p:spPr>
            <a:xfrm>
              <a:off x="6464720" y="2127144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A78D38C-FE8F-076A-B30E-EDB355DDC942}"/>
                </a:ext>
              </a:extLst>
            </p:cNvPr>
            <p:cNvSpPr/>
            <p:nvPr/>
          </p:nvSpPr>
          <p:spPr>
            <a:xfrm>
              <a:off x="6758525" y="2028331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E56C866-A12A-9963-8672-EF0F9E373589}"/>
                </a:ext>
              </a:extLst>
            </p:cNvPr>
            <p:cNvSpPr/>
            <p:nvPr/>
          </p:nvSpPr>
          <p:spPr>
            <a:xfrm>
              <a:off x="6754606" y="1905961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D0388B3F-EEDE-1190-60F0-946D9D642A24}"/>
                </a:ext>
              </a:extLst>
            </p:cNvPr>
            <p:cNvSpPr/>
            <p:nvPr/>
          </p:nvSpPr>
          <p:spPr>
            <a:xfrm>
              <a:off x="3805521" y="3443585"/>
              <a:ext cx="945126" cy="747573"/>
            </a:xfrm>
            <a:prstGeom prst="arc">
              <a:avLst>
                <a:gd name="adj1" fmla="val 14584338"/>
                <a:gd name="adj2" fmla="val 1170370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69668D2C-56A0-EF8D-9E24-4FBEB85AFF49}"/>
                </a:ext>
              </a:extLst>
            </p:cNvPr>
            <p:cNvCxnSpPr/>
            <p:nvPr/>
          </p:nvCxnSpPr>
          <p:spPr>
            <a:xfrm>
              <a:off x="4948299" y="4022945"/>
              <a:ext cx="41934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983C5ACD-1613-225C-CCF6-38E74B65E431}"/>
                </a:ext>
              </a:extLst>
            </p:cNvPr>
            <p:cNvSpPr/>
            <p:nvPr/>
          </p:nvSpPr>
          <p:spPr>
            <a:xfrm>
              <a:off x="6043633" y="3406421"/>
              <a:ext cx="945126" cy="1348700"/>
            </a:xfrm>
            <a:prstGeom prst="arc">
              <a:avLst>
                <a:gd name="adj1" fmla="val 15393618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31D182D7-03E6-E4B3-8ED3-11D841F785B8}"/>
                </a:ext>
              </a:extLst>
            </p:cNvPr>
            <p:cNvSpPr/>
            <p:nvPr/>
          </p:nvSpPr>
          <p:spPr>
            <a:xfrm flipH="1">
              <a:off x="6988013" y="3397817"/>
              <a:ext cx="945126" cy="1348700"/>
            </a:xfrm>
            <a:prstGeom prst="arc">
              <a:avLst>
                <a:gd name="adj1" fmla="val 10002162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A8AE5C90-B02F-3F3A-4A91-1ED6069A24D8}"/>
                </a:ext>
              </a:extLst>
            </p:cNvPr>
            <p:cNvSpPr/>
            <p:nvPr/>
          </p:nvSpPr>
          <p:spPr>
            <a:xfrm flipH="1">
              <a:off x="7930952" y="3406299"/>
              <a:ext cx="945126" cy="1348700"/>
            </a:xfrm>
            <a:prstGeom prst="arc">
              <a:avLst>
                <a:gd name="adj1" fmla="val 15393618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AD5473B-FD0E-9091-6678-78781E77D717}"/>
                </a:ext>
              </a:extLst>
            </p:cNvPr>
            <p:cNvSpPr/>
            <p:nvPr/>
          </p:nvSpPr>
          <p:spPr>
            <a:xfrm>
              <a:off x="4406401" y="2084790"/>
              <a:ext cx="1394460" cy="129726"/>
            </a:xfrm>
            <a:custGeom>
              <a:avLst/>
              <a:gdLst>
                <a:gd name="connsiteX0" fmla="*/ 0 w 1394460"/>
                <a:gd name="connsiteY0" fmla="*/ 114379 h 129726"/>
                <a:gd name="connsiteX1" fmla="*/ 342900 w 1394460"/>
                <a:gd name="connsiteY1" fmla="*/ 79 h 129726"/>
                <a:gd name="connsiteX2" fmla="*/ 685800 w 1394460"/>
                <a:gd name="connsiteY2" fmla="*/ 129619 h 129726"/>
                <a:gd name="connsiteX3" fmla="*/ 998220 w 1394460"/>
                <a:gd name="connsiteY3" fmla="*/ 22939 h 129726"/>
                <a:gd name="connsiteX4" fmla="*/ 1394460 w 1394460"/>
                <a:gd name="connsiteY4" fmla="*/ 61039 h 12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129726">
                  <a:moveTo>
                    <a:pt x="0" y="114379"/>
                  </a:moveTo>
                  <a:cubicBezTo>
                    <a:pt x="114300" y="55959"/>
                    <a:pt x="228600" y="-2461"/>
                    <a:pt x="342900" y="79"/>
                  </a:cubicBezTo>
                  <a:cubicBezTo>
                    <a:pt x="457200" y="2619"/>
                    <a:pt x="576580" y="125809"/>
                    <a:pt x="685800" y="129619"/>
                  </a:cubicBezTo>
                  <a:cubicBezTo>
                    <a:pt x="795020" y="133429"/>
                    <a:pt x="880110" y="34369"/>
                    <a:pt x="998220" y="22939"/>
                  </a:cubicBezTo>
                  <a:cubicBezTo>
                    <a:pt x="1116330" y="11509"/>
                    <a:pt x="1255395" y="36274"/>
                    <a:pt x="1394460" y="61039"/>
                  </a:cubicBezTo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83B087D3-0CFC-45E4-DA8F-97881CF61F37}"/>
                </a:ext>
              </a:extLst>
            </p:cNvPr>
            <p:cNvSpPr txBox="1"/>
            <p:nvPr/>
          </p:nvSpPr>
          <p:spPr>
            <a:xfrm>
              <a:off x="4400043" y="168627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67E3970-4CEA-1F47-E4BF-C057B320C139}"/>
                </a:ext>
              </a:extLst>
            </p:cNvPr>
            <p:cNvSpPr txBox="1"/>
            <p:nvPr/>
          </p:nvSpPr>
          <p:spPr>
            <a:xfrm>
              <a:off x="4735651" y="3346635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Arrastre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1E7F29-5C41-FB62-7F9B-01C147AB480F}"/>
                </a:ext>
              </a:extLst>
            </p:cNvPr>
            <p:cNvSpPr txBox="1"/>
            <p:nvPr/>
          </p:nvSpPr>
          <p:spPr>
            <a:xfrm>
              <a:off x="6926636" y="2981248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Saltación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3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cio 6">
            <a:extLst>
              <a:ext uri="{FF2B5EF4-FFF2-40B4-BE49-F238E27FC236}">
                <a16:creationId xmlns:a16="http://schemas.microsoft.com/office/drawing/2014/main" id="{54201D4B-C04E-1CBE-4988-6C99C2E383F7}"/>
              </a:ext>
            </a:extLst>
          </p:cNvPr>
          <p:cNvSpPr/>
          <p:nvPr/>
        </p:nvSpPr>
        <p:spPr>
          <a:xfrm>
            <a:off x="5200261" y="1856792"/>
            <a:ext cx="1791477" cy="2220686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DA69656-5E9B-68AD-35AF-F0FEB7FAD04F}"/>
              </a:ext>
            </a:extLst>
          </p:cNvPr>
          <p:cNvCxnSpPr>
            <a:cxnSpLocks/>
          </p:cNvCxnSpPr>
          <p:nvPr/>
        </p:nvCxnSpPr>
        <p:spPr>
          <a:xfrm>
            <a:off x="2388638" y="3517641"/>
            <a:ext cx="7632440" cy="90507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C641F9-CA95-A7B1-42B8-79AAC6533BE1}"/>
              </a:ext>
            </a:extLst>
          </p:cNvPr>
          <p:cNvCxnSpPr>
            <a:cxnSpLocks/>
          </p:cNvCxnSpPr>
          <p:nvPr/>
        </p:nvCxnSpPr>
        <p:spPr>
          <a:xfrm>
            <a:off x="2388638" y="2155004"/>
            <a:ext cx="3200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F5311C8-056D-7622-4CE9-D3A8A802AD66}"/>
              </a:ext>
            </a:extLst>
          </p:cNvPr>
          <p:cNvSpPr/>
          <p:nvPr/>
        </p:nvSpPr>
        <p:spPr>
          <a:xfrm rot="10800000">
            <a:off x="4051213" y="1994932"/>
            <a:ext cx="324378" cy="160072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3E276-E196-74B5-71D9-43401A1DFA36}"/>
              </a:ext>
            </a:extLst>
          </p:cNvPr>
          <p:cNvCxnSpPr>
            <a:cxnSpLocks/>
          </p:cNvCxnSpPr>
          <p:nvPr/>
        </p:nvCxnSpPr>
        <p:spPr>
          <a:xfrm>
            <a:off x="4076237" y="2203458"/>
            <a:ext cx="2743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EA024F4-876F-36D8-31D2-D6A1D203F697}"/>
              </a:ext>
            </a:extLst>
          </p:cNvPr>
          <p:cNvCxnSpPr>
            <a:cxnSpLocks/>
          </p:cNvCxnSpPr>
          <p:nvPr/>
        </p:nvCxnSpPr>
        <p:spPr>
          <a:xfrm>
            <a:off x="4135209" y="2272038"/>
            <a:ext cx="156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239A977-A324-D017-7F3B-36C0AE5045C2}"/>
              </a:ext>
            </a:extLst>
          </p:cNvPr>
          <p:cNvCxnSpPr>
            <a:cxnSpLocks/>
          </p:cNvCxnSpPr>
          <p:nvPr/>
        </p:nvCxnSpPr>
        <p:spPr>
          <a:xfrm>
            <a:off x="4167677" y="2340618"/>
            <a:ext cx="9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6BCE9A-4783-C163-E40E-C556E0A6163D}"/>
              </a:ext>
            </a:extLst>
          </p:cNvPr>
          <p:cNvSpPr txBox="1"/>
          <p:nvPr/>
        </p:nvSpPr>
        <p:spPr>
          <a:xfrm>
            <a:off x="2601394" y="2272038"/>
            <a:ext cx="7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Flujo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8A29462-34FC-BBD2-8D88-248D88185FA9}"/>
              </a:ext>
            </a:extLst>
          </p:cNvPr>
          <p:cNvCxnSpPr>
            <a:cxnSpLocks/>
          </p:cNvCxnSpPr>
          <p:nvPr/>
        </p:nvCxnSpPr>
        <p:spPr>
          <a:xfrm>
            <a:off x="2509936" y="2649839"/>
            <a:ext cx="90862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FD051B-43A4-5716-EE17-BAE689693F96}"/>
              </a:ext>
            </a:extLst>
          </p:cNvPr>
          <p:cNvSpPr txBox="1"/>
          <p:nvPr/>
        </p:nvSpPr>
        <p:spPr>
          <a:xfrm>
            <a:off x="8153574" y="3055003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original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85178B1-78A2-4427-AFC9-DAB018DBB9FB}"/>
              </a:ext>
            </a:extLst>
          </p:cNvPr>
          <p:cNvCxnSpPr>
            <a:cxnSpLocks/>
          </p:cNvCxnSpPr>
          <p:nvPr/>
        </p:nvCxnSpPr>
        <p:spPr>
          <a:xfrm flipV="1">
            <a:off x="8453535" y="3429000"/>
            <a:ext cx="435152" cy="75111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3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o 93">
            <a:extLst>
              <a:ext uri="{FF2B5EF4-FFF2-40B4-BE49-F238E27FC236}">
                <a16:creationId xmlns:a16="http://schemas.microsoft.com/office/drawing/2014/main" id="{D0C5C03E-B3FB-774C-FACE-A03066B29D32}"/>
              </a:ext>
            </a:extLst>
          </p:cNvPr>
          <p:cNvGrpSpPr/>
          <p:nvPr/>
        </p:nvGrpSpPr>
        <p:grpSpPr>
          <a:xfrm>
            <a:off x="1897988" y="1147667"/>
            <a:ext cx="9449698" cy="4337764"/>
            <a:chOff x="2383180" y="1054361"/>
            <a:chExt cx="9449698" cy="4337764"/>
          </a:xfrm>
        </p:grpSpPr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54201D4B-C04E-1CBE-4988-6C99C2E383F7}"/>
                </a:ext>
              </a:extLst>
            </p:cNvPr>
            <p:cNvSpPr/>
            <p:nvPr/>
          </p:nvSpPr>
          <p:spPr>
            <a:xfrm>
              <a:off x="5200261" y="1856792"/>
              <a:ext cx="1791477" cy="2220686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DA69656-5E9B-68AD-35AF-F0FEB7FAD04F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3517641"/>
              <a:ext cx="7632440" cy="90507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7C641F9-CA95-A7B1-42B8-79AAC6533BE1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2155004"/>
              <a:ext cx="32004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BF5311C8-056D-7622-4CE9-D3A8A802AD66}"/>
                </a:ext>
              </a:extLst>
            </p:cNvPr>
            <p:cNvSpPr/>
            <p:nvPr/>
          </p:nvSpPr>
          <p:spPr>
            <a:xfrm rot="10800000">
              <a:off x="4051213" y="1994932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3E276-E196-74B5-71D9-43401A1DFA36}"/>
                </a:ext>
              </a:extLst>
            </p:cNvPr>
            <p:cNvCxnSpPr>
              <a:cxnSpLocks/>
            </p:cNvCxnSpPr>
            <p:nvPr/>
          </p:nvCxnSpPr>
          <p:spPr>
            <a:xfrm>
              <a:off x="4076237" y="2203458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EA024F4-876F-36D8-31D2-D6A1D203F697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09" y="2272038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239A977-A324-D017-7F3B-36C0AE504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77" y="2340618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66BCE9A-4783-C163-E40E-C556E0A6163D}"/>
                </a:ext>
              </a:extLst>
            </p:cNvPr>
            <p:cNvSpPr txBox="1"/>
            <p:nvPr/>
          </p:nvSpPr>
          <p:spPr>
            <a:xfrm>
              <a:off x="2601394" y="2272038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Flujo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8A29462-34FC-BBD2-8D88-248D88185FA9}"/>
                </a:ext>
              </a:extLst>
            </p:cNvPr>
            <p:cNvCxnSpPr>
              <a:cxnSpLocks/>
            </p:cNvCxnSpPr>
            <p:nvPr/>
          </p:nvCxnSpPr>
          <p:spPr>
            <a:xfrm>
              <a:off x="2509936" y="2649839"/>
              <a:ext cx="90862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9FD051B-43A4-5716-EE17-BAE689693F96}"/>
                </a:ext>
              </a:extLst>
            </p:cNvPr>
            <p:cNvSpPr txBox="1"/>
            <p:nvPr/>
          </p:nvSpPr>
          <p:spPr>
            <a:xfrm>
              <a:off x="6018952" y="5022793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Lecho original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85178B1-78A2-4427-AFC9-DAB018DB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835" y="4111909"/>
              <a:ext cx="551789" cy="926475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9DBB6B5C-2E88-1D53-2EB9-D395FF2CEF6F}"/>
                </a:ext>
              </a:extLst>
            </p:cNvPr>
            <p:cNvSpPr/>
            <p:nvPr/>
          </p:nvSpPr>
          <p:spPr>
            <a:xfrm>
              <a:off x="3582955" y="3610947"/>
              <a:ext cx="1716833" cy="59034"/>
            </a:xfrm>
            <a:custGeom>
              <a:avLst/>
              <a:gdLst>
                <a:gd name="connsiteX0" fmla="*/ 0 w 1716833"/>
                <a:gd name="connsiteY0" fmla="*/ 46653 h 59034"/>
                <a:gd name="connsiteX1" fmla="*/ 1073021 w 1716833"/>
                <a:gd name="connsiteY1" fmla="*/ 55984 h 59034"/>
                <a:gd name="connsiteX2" fmla="*/ 1716833 w 1716833"/>
                <a:gd name="connsiteY2" fmla="*/ 0 h 5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6833" h="59034">
                  <a:moveTo>
                    <a:pt x="0" y="46653"/>
                  </a:moveTo>
                  <a:cubicBezTo>
                    <a:pt x="393441" y="55206"/>
                    <a:pt x="786882" y="63760"/>
                    <a:pt x="1073021" y="55984"/>
                  </a:cubicBezTo>
                  <a:cubicBezTo>
                    <a:pt x="1359160" y="48209"/>
                    <a:pt x="1537996" y="24104"/>
                    <a:pt x="1716833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57EE9F4-8CAF-19CC-1AC0-55E191665F82}"/>
                </a:ext>
              </a:extLst>
            </p:cNvPr>
            <p:cNvSpPr/>
            <p:nvPr/>
          </p:nvSpPr>
          <p:spPr>
            <a:xfrm rot="357242">
              <a:off x="5201159" y="378956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7E448B8-B464-DA69-E11E-DBF4DAAF394A}"/>
                </a:ext>
              </a:extLst>
            </p:cNvPr>
            <p:cNvSpPr/>
            <p:nvPr/>
          </p:nvSpPr>
          <p:spPr>
            <a:xfrm rot="357242">
              <a:off x="5211203" y="370009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8B54025-BABD-BB3A-8F13-47D463DAFE79}"/>
                </a:ext>
              </a:extLst>
            </p:cNvPr>
            <p:cNvSpPr/>
            <p:nvPr/>
          </p:nvSpPr>
          <p:spPr>
            <a:xfrm rot="357242">
              <a:off x="5115434" y="373943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96A99E6-9E8F-82F5-C67C-1098DFCF3923}"/>
                </a:ext>
              </a:extLst>
            </p:cNvPr>
            <p:cNvSpPr/>
            <p:nvPr/>
          </p:nvSpPr>
          <p:spPr>
            <a:xfrm rot="357242">
              <a:off x="5041135" y="376947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1467B4D-75FF-4000-D12C-BBF23598F137}"/>
                </a:ext>
              </a:extLst>
            </p:cNvPr>
            <p:cNvSpPr/>
            <p:nvPr/>
          </p:nvSpPr>
          <p:spPr>
            <a:xfrm rot="357242">
              <a:off x="5031090" y="3705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D3ACA77-FD13-CEE4-8828-727A3472A919}"/>
                </a:ext>
              </a:extLst>
            </p:cNvPr>
            <p:cNvSpPr/>
            <p:nvPr/>
          </p:nvSpPr>
          <p:spPr>
            <a:xfrm rot="357242">
              <a:off x="4936014" y="375211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90D7BEB-3360-3FB6-2BAB-589EDFAF6F6B}"/>
                </a:ext>
              </a:extLst>
            </p:cNvPr>
            <p:cNvSpPr/>
            <p:nvPr/>
          </p:nvSpPr>
          <p:spPr>
            <a:xfrm rot="357242">
              <a:off x="4898516" y="36951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BA10820-0C37-1B5D-32C4-93CD0BD3E9D2}"/>
                </a:ext>
              </a:extLst>
            </p:cNvPr>
            <p:cNvSpPr/>
            <p:nvPr/>
          </p:nvSpPr>
          <p:spPr>
            <a:xfrm rot="357242">
              <a:off x="4861024" y="37595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0F7A53F-6A0F-D15E-7E72-A61AC2EE8551}"/>
                </a:ext>
              </a:extLst>
            </p:cNvPr>
            <p:cNvSpPr/>
            <p:nvPr/>
          </p:nvSpPr>
          <p:spPr>
            <a:xfrm rot="357242">
              <a:off x="5148253" y="3668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7DBE391-3E83-037D-05EC-1A2BFEEDBE10}"/>
                </a:ext>
              </a:extLst>
            </p:cNvPr>
            <p:cNvSpPr/>
            <p:nvPr/>
          </p:nvSpPr>
          <p:spPr>
            <a:xfrm rot="357242">
              <a:off x="4774649" y="37594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9EABD5B-488B-12B2-1053-83A59175B3A5}"/>
                </a:ext>
              </a:extLst>
            </p:cNvPr>
            <p:cNvSpPr/>
            <p:nvPr/>
          </p:nvSpPr>
          <p:spPr>
            <a:xfrm rot="357242">
              <a:off x="4832229" y="371934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A5A086B-AC7A-D014-3146-AABF2142431E}"/>
                </a:ext>
              </a:extLst>
            </p:cNvPr>
            <p:cNvSpPr/>
            <p:nvPr/>
          </p:nvSpPr>
          <p:spPr>
            <a:xfrm rot="357242">
              <a:off x="4732799" y="37001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4646CC4-DDE2-22B7-6960-F529A432A3F4}"/>
                </a:ext>
              </a:extLst>
            </p:cNvPr>
            <p:cNvSpPr/>
            <p:nvPr/>
          </p:nvSpPr>
          <p:spPr>
            <a:xfrm rot="357242">
              <a:off x="4644248" y="372939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D523458-A05D-8A12-6242-955153D138B1}"/>
                </a:ext>
              </a:extLst>
            </p:cNvPr>
            <p:cNvSpPr/>
            <p:nvPr/>
          </p:nvSpPr>
          <p:spPr>
            <a:xfrm rot="357242">
              <a:off x="4574448" y="3705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F9FA977-FACE-97F7-25C3-001E0FE95C46}"/>
                </a:ext>
              </a:extLst>
            </p:cNvPr>
            <p:cNvSpPr/>
            <p:nvPr/>
          </p:nvSpPr>
          <p:spPr>
            <a:xfrm rot="357242">
              <a:off x="4459781" y="370511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4A7B34B-7924-CA38-7FF8-DE67B36EB2EA}"/>
                </a:ext>
              </a:extLst>
            </p:cNvPr>
            <p:cNvSpPr/>
            <p:nvPr/>
          </p:nvSpPr>
          <p:spPr>
            <a:xfrm rot="357242">
              <a:off x="4376490" y="37051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083F133-61AC-0A74-9BB1-3BFF4640F30F}"/>
                </a:ext>
              </a:extLst>
            </p:cNvPr>
            <p:cNvSpPr/>
            <p:nvPr/>
          </p:nvSpPr>
          <p:spPr>
            <a:xfrm rot="357242">
              <a:off x="4265272" y="369506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F61C97-BE02-93C7-6001-036959A685CA}"/>
                </a:ext>
              </a:extLst>
            </p:cNvPr>
            <p:cNvSpPr/>
            <p:nvPr/>
          </p:nvSpPr>
          <p:spPr>
            <a:xfrm rot="357242">
              <a:off x="4141989" y="36850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B7D42020-B3DD-3036-1AE8-8872F09ADDC0}"/>
                </a:ext>
              </a:extLst>
            </p:cNvPr>
            <p:cNvSpPr/>
            <p:nvPr/>
          </p:nvSpPr>
          <p:spPr>
            <a:xfrm>
              <a:off x="2616200" y="3460750"/>
              <a:ext cx="2717800" cy="120996"/>
            </a:xfrm>
            <a:custGeom>
              <a:avLst/>
              <a:gdLst>
                <a:gd name="connsiteX0" fmla="*/ 0 w 2717800"/>
                <a:gd name="connsiteY0" fmla="*/ 76200 h 120996"/>
                <a:gd name="connsiteX1" fmla="*/ 457200 w 2717800"/>
                <a:gd name="connsiteY1" fmla="*/ 95250 h 120996"/>
                <a:gd name="connsiteX2" fmla="*/ 819150 w 2717800"/>
                <a:gd name="connsiteY2" fmla="*/ 120650 h 120996"/>
                <a:gd name="connsiteX3" fmla="*/ 1136650 w 2717800"/>
                <a:gd name="connsiteY3" fmla="*/ 88900 h 120996"/>
                <a:gd name="connsiteX4" fmla="*/ 1816100 w 2717800"/>
                <a:gd name="connsiteY4" fmla="*/ 120650 h 120996"/>
                <a:gd name="connsiteX5" fmla="*/ 2444750 w 2717800"/>
                <a:gd name="connsiteY5" fmla="*/ 63500 h 120996"/>
                <a:gd name="connsiteX6" fmla="*/ 2717800 w 2717800"/>
                <a:gd name="connsiteY6" fmla="*/ 0 h 1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7800" h="120996">
                  <a:moveTo>
                    <a:pt x="0" y="76200"/>
                  </a:moveTo>
                  <a:lnTo>
                    <a:pt x="457200" y="95250"/>
                  </a:lnTo>
                  <a:cubicBezTo>
                    <a:pt x="593725" y="102658"/>
                    <a:pt x="705908" y="121708"/>
                    <a:pt x="819150" y="120650"/>
                  </a:cubicBezTo>
                  <a:cubicBezTo>
                    <a:pt x="932392" y="119592"/>
                    <a:pt x="970492" y="88900"/>
                    <a:pt x="1136650" y="88900"/>
                  </a:cubicBezTo>
                  <a:cubicBezTo>
                    <a:pt x="1302808" y="88900"/>
                    <a:pt x="1598083" y="124883"/>
                    <a:pt x="1816100" y="120650"/>
                  </a:cubicBezTo>
                  <a:cubicBezTo>
                    <a:pt x="2034117" y="116417"/>
                    <a:pt x="2294467" y="83608"/>
                    <a:pt x="2444750" y="63500"/>
                  </a:cubicBezTo>
                  <a:cubicBezTo>
                    <a:pt x="2595033" y="43392"/>
                    <a:pt x="2656416" y="21696"/>
                    <a:pt x="2717800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826B9F4-DD60-772D-CA93-12B632E3741D}"/>
                </a:ext>
              </a:extLst>
            </p:cNvPr>
            <p:cNvSpPr/>
            <p:nvPr/>
          </p:nvSpPr>
          <p:spPr>
            <a:xfrm rot="357242">
              <a:off x="3513113" y="361184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E9867C3-0A5A-9CD4-9A22-1A40BE83A59A}"/>
                </a:ext>
              </a:extLst>
            </p:cNvPr>
            <p:cNvSpPr/>
            <p:nvPr/>
          </p:nvSpPr>
          <p:spPr>
            <a:xfrm rot="357242">
              <a:off x="3146401" y="357260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476D9B7-FBAB-7EE0-2778-ED722F202411}"/>
                </a:ext>
              </a:extLst>
            </p:cNvPr>
            <p:cNvSpPr/>
            <p:nvPr/>
          </p:nvSpPr>
          <p:spPr>
            <a:xfrm rot="357242">
              <a:off x="3398384" y="359595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12CF51C4-4D67-CC9B-BDA5-7BC388AF309C}"/>
                </a:ext>
              </a:extLst>
            </p:cNvPr>
            <p:cNvSpPr/>
            <p:nvPr/>
          </p:nvSpPr>
          <p:spPr>
            <a:xfrm rot="357242">
              <a:off x="3598838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584DAA7-DBDF-7EF9-41B5-A62838AB7B66}"/>
                </a:ext>
              </a:extLst>
            </p:cNvPr>
            <p:cNvSpPr/>
            <p:nvPr/>
          </p:nvSpPr>
          <p:spPr>
            <a:xfrm rot="357242">
              <a:off x="3719278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D3748E8-5DA1-7BC9-EA6C-32BEAA0EE150}"/>
                </a:ext>
              </a:extLst>
            </p:cNvPr>
            <p:cNvSpPr/>
            <p:nvPr/>
          </p:nvSpPr>
          <p:spPr>
            <a:xfrm rot="357242">
              <a:off x="3648407" y="357925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3FD1F77-2B38-654C-59A7-BDC59BDB10F5}"/>
                </a:ext>
              </a:extLst>
            </p:cNvPr>
            <p:cNvSpPr/>
            <p:nvPr/>
          </p:nvSpPr>
          <p:spPr>
            <a:xfrm rot="357242">
              <a:off x="3818476" y="356711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F28A4E5-639D-D1D9-A1C3-B7F7EC51337D}"/>
                </a:ext>
              </a:extLst>
            </p:cNvPr>
            <p:cNvSpPr/>
            <p:nvPr/>
          </p:nvSpPr>
          <p:spPr>
            <a:xfrm rot="357242">
              <a:off x="3883881" y="361944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A13AF57-56EB-0214-CA4B-4E1FEEA14379}"/>
                </a:ext>
              </a:extLst>
            </p:cNvPr>
            <p:cNvSpPr/>
            <p:nvPr/>
          </p:nvSpPr>
          <p:spPr>
            <a:xfrm rot="357242">
              <a:off x="3951169" y="359175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889208B-4788-A895-7EBB-F4DD811A43CE}"/>
                </a:ext>
              </a:extLst>
            </p:cNvPr>
            <p:cNvSpPr/>
            <p:nvPr/>
          </p:nvSpPr>
          <p:spPr>
            <a:xfrm rot="357242">
              <a:off x="4028397" y="36289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0F44FE-AFA4-8AA0-5CAB-089FA7E97558}"/>
                </a:ext>
              </a:extLst>
            </p:cNvPr>
            <p:cNvSpPr/>
            <p:nvPr/>
          </p:nvSpPr>
          <p:spPr>
            <a:xfrm rot="357242">
              <a:off x="4098578" y="359647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8B0C99C7-B36F-CD8B-A8E5-A63C1B935E05}"/>
                </a:ext>
              </a:extLst>
            </p:cNvPr>
            <p:cNvSpPr/>
            <p:nvPr/>
          </p:nvSpPr>
          <p:spPr>
            <a:xfrm rot="357242">
              <a:off x="4393806" y="36355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1C5429E-4F1B-BCBC-5F18-BAE0CC81A4D0}"/>
                </a:ext>
              </a:extLst>
            </p:cNvPr>
            <p:cNvSpPr/>
            <p:nvPr/>
          </p:nvSpPr>
          <p:spPr>
            <a:xfrm rot="357242">
              <a:off x="4198466" y="362553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F376176-A80D-CCD3-3F83-0653AB8CC2A3}"/>
                </a:ext>
              </a:extLst>
            </p:cNvPr>
            <p:cNvSpPr/>
            <p:nvPr/>
          </p:nvSpPr>
          <p:spPr>
            <a:xfrm rot="357242">
              <a:off x="4300268" y="36084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69D44EB5-77ED-A3F4-8C8E-EB8F3B00ACEC}"/>
                </a:ext>
              </a:extLst>
            </p:cNvPr>
            <p:cNvSpPr/>
            <p:nvPr/>
          </p:nvSpPr>
          <p:spPr>
            <a:xfrm rot="357242">
              <a:off x="4454857" y="359595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69911A71-E15C-3498-214C-7C80AF8C1E8D}"/>
                </a:ext>
              </a:extLst>
            </p:cNvPr>
            <p:cNvSpPr/>
            <p:nvPr/>
          </p:nvSpPr>
          <p:spPr>
            <a:xfrm rot="357242">
              <a:off x="4543948" y="36355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A5768EF-3F74-141C-24C4-8E36FC49A8A3}"/>
                </a:ext>
              </a:extLst>
            </p:cNvPr>
            <p:cNvSpPr/>
            <p:nvPr/>
          </p:nvSpPr>
          <p:spPr>
            <a:xfrm rot="357242">
              <a:off x="4611272" y="358264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8F78FF-DE16-D873-31DD-B3D894A2B6A5}"/>
                </a:ext>
              </a:extLst>
            </p:cNvPr>
            <p:cNvSpPr/>
            <p:nvPr/>
          </p:nvSpPr>
          <p:spPr>
            <a:xfrm rot="357242">
              <a:off x="4706289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ED4D311-05D9-9AC6-9385-490505033890}"/>
                </a:ext>
              </a:extLst>
            </p:cNvPr>
            <p:cNvSpPr/>
            <p:nvPr/>
          </p:nvSpPr>
          <p:spPr>
            <a:xfrm rot="357242">
              <a:off x="4775839" y="36184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27A731E-68F0-9899-4FF4-90B1C0306F2D}"/>
                </a:ext>
              </a:extLst>
            </p:cNvPr>
            <p:cNvSpPr/>
            <p:nvPr/>
          </p:nvSpPr>
          <p:spPr>
            <a:xfrm rot="357242">
              <a:off x="4846925" y="35692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1080BA8-12CB-2975-B52F-9750C07508D0}"/>
                </a:ext>
              </a:extLst>
            </p:cNvPr>
            <p:cNvSpPr/>
            <p:nvPr/>
          </p:nvSpPr>
          <p:spPr>
            <a:xfrm rot="357242">
              <a:off x="4928135" y="360544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9B35F6A-96CE-0435-23E7-6C9A46A84E67}"/>
                </a:ext>
              </a:extLst>
            </p:cNvPr>
            <p:cNvSpPr/>
            <p:nvPr/>
          </p:nvSpPr>
          <p:spPr>
            <a:xfrm rot="357242">
              <a:off x="4996608" y="3559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E0B9307-E945-2F5F-1659-1BE01C67B9AF}"/>
                </a:ext>
              </a:extLst>
            </p:cNvPr>
            <p:cNvSpPr/>
            <p:nvPr/>
          </p:nvSpPr>
          <p:spPr>
            <a:xfrm rot="357242">
              <a:off x="5103878" y="35888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4656C52-5BB7-FA5A-90EB-249325E08BCB}"/>
                </a:ext>
              </a:extLst>
            </p:cNvPr>
            <p:cNvSpPr/>
            <p:nvPr/>
          </p:nvSpPr>
          <p:spPr>
            <a:xfrm rot="357242">
              <a:off x="5227940" y="356255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BD6712D2-D12E-E346-E1EC-8BE4A1DE1BFC}"/>
                </a:ext>
              </a:extLst>
            </p:cNvPr>
            <p:cNvSpPr txBox="1"/>
            <p:nvPr/>
          </p:nvSpPr>
          <p:spPr>
            <a:xfrm>
              <a:off x="2574162" y="2998655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Sedimentación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F38E4136-28A0-5B17-4882-D96728A7D9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348" y="3188621"/>
              <a:ext cx="675677" cy="299767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BD254198-893B-55AC-EECE-0F928C2F9D90}"/>
                </a:ext>
              </a:extLst>
            </p:cNvPr>
            <p:cNvSpPr txBox="1"/>
            <p:nvPr/>
          </p:nvSpPr>
          <p:spPr>
            <a:xfrm>
              <a:off x="8246881" y="4786971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Lecho final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BD1A334F-4FF1-A4A7-56AA-FF3D6C58A9B5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927410" y="4328874"/>
              <a:ext cx="319471" cy="642763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D0D4AA5-0879-E513-5B2D-A386F36FE8A4}"/>
                </a:ext>
              </a:extLst>
            </p:cNvPr>
            <p:cNvCxnSpPr>
              <a:cxnSpLocks/>
            </p:cNvCxnSpPr>
            <p:nvPr/>
          </p:nvCxnSpPr>
          <p:spPr>
            <a:xfrm>
              <a:off x="2412497" y="4419600"/>
              <a:ext cx="7515274" cy="7937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8A2C79D5-AD2F-EA91-BC3D-EBBA99413187}"/>
                </a:ext>
              </a:extLst>
            </p:cNvPr>
            <p:cNvSpPr txBox="1"/>
            <p:nvPr/>
          </p:nvSpPr>
          <p:spPr>
            <a:xfrm>
              <a:off x="2383180" y="409834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Nivel de base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B1B5CF13-6E5A-1D71-FAC8-1B24C76E7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431" y="105436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2E6D0B2-EB51-5704-B6CE-0018892673F3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92136"/>
              <a:ext cx="3946071" cy="14332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F9077492-81BF-DB39-8A15-32085474B408}"/>
                </a:ext>
              </a:extLst>
            </p:cNvPr>
            <p:cNvSpPr/>
            <p:nvPr/>
          </p:nvSpPr>
          <p:spPr>
            <a:xfrm>
              <a:off x="9890670" y="4394522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F18CCF3-9B53-2933-9533-E38B735F0D0E}"/>
                </a:ext>
              </a:extLst>
            </p:cNvPr>
            <p:cNvSpPr/>
            <p:nvPr/>
          </p:nvSpPr>
          <p:spPr>
            <a:xfrm>
              <a:off x="6066475" y="3930840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9CA2A4D0-14A3-1003-859B-211DC9EA00EF}"/>
                </a:ext>
              </a:extLst>
            </p:cNvPr>
            <p:cNvSpPr/>
            <p:nvPr/>
          </p:nvSpPr>
          <p:spPr>
            <a:xfrm>
              <a:off x="6066475" y="4259286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9D71F2F9-3423-68BD-0D90-E205B04044AB}"/>
                </a:ext>
              </a:extLst>
            </p:cNvPr>
            <p:cNvSpPr txBox="1"/>
            <p:nvPr/>
          </p:nvSpPr>
          <p:spPr>
            <a:xfrm>
              <a:off x="9882202" y="4472478"/>
              <a:ext cx="458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EAF6AF29-0350-AB92-CA5D-3AE2DEE6CB75}"/>
                </a:ext>
              </a:extLst>
            </p:cNvPr>
            <p:cNvSpPr txBox="1"/>
            <p:nvPr/>
          </p:nvSpPr>
          <p:spPr>
            <a:xfrm>
              <a:off x="5755272" y="3567061"/>
              <a:ext cx="67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098688D6-1981-7EAC-F327-6478018E5686}"/>
                </a:ext>
              </a:extLst>
            </p:cNvPr>
            <p:cNvSpPr txBox="1"/>
            <p:nvPr/>
          </p:nvSpPr>
          <p:spPr>
            <a:xfrm>
              <a:off x="5716197" y="4077478"/>
              <a:ext cx="67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C’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46B3D36C-D40E-7234-134F-699B6DEB249D}"/>
                </a:ext>
              </a:extLst>
            </p:cNvPr>
            <p:cNvCxnSpPr>
              <a:cxnSpLocks/>
            </p:cNvCxnSpPr>
            <p:nvPr/>
          </p:nvCxnSpPr>
          <p:spPr>
            <a:xfrm>
              <a:off x="6066475" y="4290266"/>
              <a:ext cx="398990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A320EE5-7938-30CA-BF99-ED867CEC8F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475" y="3953906"/>
              <a:ext cx="398990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86D259FA-1B4C-B163-C5EA-3AB7EB559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2344" y="3938560"/>
              <a:ext cx="0" cy="35932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58900BB5-D8E4-BF88-BCF5-AF0E714D99BA}"/>
                </a:ext>
              </a:extLst>
            </p:cNvPr>
            <p:cNvSpPr txBox="1"/>
            <p:nvPr/>
          </p:nvSpPr>
          <p:spPr>
            <a:xfrm>
              <a:off x="10058681" y="3773269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Erosión en la pata de la presa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80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861F122A-61B3-F6C8-9BAD-1013096FF75A}"/>
              </a:ext>
            </a:extLst>
          </p:cNvPr>
          <p:cNvGrpSpPr/>
          <p:nvPr/>
        </p:nvGrpSpPr>
        <p:grpSpPr>
          <a:xfrm>
            <a:off x="1212313" y="1220457"/>
            <a:ext cx="8550979" cy="4105187"/>
            <a:chOff x="1212313" y="1220457"/>
            <a:chExt cx="8550979" cy="4105187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A6A65B0-688A-5680-FB6F-85096DCF179B}"/>
                </a:ext>
              </a:extLst>
            </p:cNvPr>
            <p:cNvSpPr/>
            <p:nvPr/>
          </p:nvSpPr>
          <p:spPr>
            <a:xfrm>
              <a:off x="2475153" y="3355450"/>
              <a:ext cx="6665162" cy="1970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E4B4A93-2D99-199E-6406-68E5FA5E147C}"/>
                </a:ext>
              </a:extLst>
            </p:cNvPr>
            <p:cNvSpPr/>
            <p:nvPr/>
          </p:nvSpPr>
          <p:spPr>
            <a:xfrm rot="180000">
              <a:off x="2361040" y="3063464"/>
              <a:ext cx="6893388" cy="123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061E941-E727-4498-D51E-420D2C232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153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FCCBA2-209E-74A1-0986-0F33DE89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320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0AAA414-5F6E-3FEB-6709-7D198C30E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737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410684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FA4FE8-D5D5-4928-6634-97FC116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2149240"/>
              <a:ext cx="7725330" cy="4581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B7FA729-D3A7-3715-1916-BEBB54E8DC47}"/>
                </a:ext>
              </a:extLst>
            </p:cNvPr>
            <p:cNvSpPr/>
            <p:nvPr/>
          </p:nvSpPr>
          <p:spPr>
            <a:xfrm rot="10800000">
              <a:off x="8082038" y="2350336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6404A4F-49CE-0E11-B1E3-97989E4E0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62" y="2558862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ECBB768-9768-E310-03B3-68B371E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66034" y="2627442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27E1259-30B3-834B-2C75-8FF2D29E7BF8}"/>
                </a:ext>
              </a:extLst>
            </p:cNvPr>
            <p:cNvCxnSpPr>
              <a:cxnSpLocks/>
            </p:cNvCxnSpPr>
            <p:nvPr/>
          </p:nvCxnSpPr>
          <p:spPr>
            <a:xfrm>
              <a:off x="8198502" y="2696022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80B2216-C2B7-EB3C-B551-C3DA8D13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5325644"/>
              <a:ext cx="763244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AB0C883-35D0-44E1-6D19-FA822FFA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519" y="2310580"/>
              <a:ext cx="0" cy="29753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7E935F-73FF-0E0A-DC2F-E54CF90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4197" y="2470652"/>
              <a:ext cx="0" cy="281182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6370A3F-9830-D6DB-A7CE-83389937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2679" y="2338572"/>
              <a:ext cx="3346327" cy="18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7152B94-A2D4-64CD-A6EE-A947B6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519" y="5282474"/>
              <a:ext cx="3367487" cy="78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F25DB6-A417-10BF-C889-752E2E528550}"/>
                </a:ext>
              </a:extLst>
            </p:cNvPr>
            <p:cNvSpPr txBox="1"/>
            <p:nvPr/>
          </p:nvSpPr>
          <p:spPr>
            <a:xfrm>
              <a:off x="2858462" y="2973112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(in)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EB748B8-E192-DE3D-860C-D1FFAF5D034E}"/>
                </a:ext>
              </a:extLst>
            </p:cNvPr>
            <p:cNvSpPr txBox="1"/>
            <p:nvPr/>
          </p:nvSpPr>
          <p:spPr>
            <a:xfrm>
              <a:off x="7358625" y="320142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(out)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D7D15D-1B1E-B1B6-AD62-2BF18A264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67" y="305319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7A1B72-DC5A-D6A8-9CED-2C0BAA140C32}"/>
                </a:ext>
              </a:extLst>
            </p:cNvPr>
            <p:cNvSpPr txBox="1"/>
            <p:nvPr/>
          </p:nvSpPr>
          <p:spPr>
            <a:xfrm>
              <a:off x="1212313" y="26345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5240B35-B54D-4051-CC0D-2BAA815533D6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96" y="3408396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3343F23-993F-50C5-79E7-CCD74A88DE9D}"/>
                </a:ext>
              </a:extLst>
            </p:cNvPr>
            <p:cNvCxnSpPr>
              <a:cxnSpLocks/>
            </p:cNvCxnSpPr>
            <p:nvPr/>
          </p:nvCxnSpPr>
          <p:spPr>
            <a:xfrm>
              <a:off x="7684340" y="3611599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890FB9A-355E-4EF1-56AD-53D5C7479CC7}"/>
                </a:ext>
              </a:extLst>
            </p:cNvPr>
            <p:cNvSpPr txBox="1"/>
            <p:nvPr/>
          </p:nvSpPr>
          <p:spPr>
            <a:xfrm>
              <a:off x="1852271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1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E1CD722-21C0-8C2B-95AF-7733BE3996B0}"/>
                </a:ext>
              </a:extLst>
            </p:cNvPr>
            <p:cNvSpPr txBox="1"/>
            <p:nvPr/>
          </p:nvSpPr>
          <p:spPr>
            <a:xfrm>
              <a:off x="8396645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3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84FADEB-3831-67F2-064A-352248E031CE}"/>
                </a:ext>
              </a:extLst>
            </p:cNvPr>
            <p:cNvSpPr txBox="1"/>
            <p:nvPr/>
          </p:nvSpPr>
          <p:spPr>
            <a:xfrm>
              <a:off x="5124458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2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9B4118-DE62-1B96-4199-8536936AC48C}"/>
                </a:ext>
              </a:extLst>
            </p:cNvPr>
            <p:cNvSpPr txBox="1"/>
            <p:nvPr/>
          </p:nvSpPr>
          <p:spPr>
            <a:xfrm>
              <a:off x="4552432" y="433793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l-GR" sz="1600" dirty="0">
                  <a:solidFill>
                    <a:schemeClr val="bg2">
                      <a:lumMod val="10000"/>
                    </a:schemeClr>
                  </a:solidFill>
                </a:rPr>
                <a:t>Δ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Volumen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7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916F98BB-186E-285E-A41A-12E3C038C2C9}"/>
              </a:ext>
            </a:extLst>
          </p:cNvPr>
          <p:cNvGrpSpPr/>
          <p:nvPr/>
        </p:nvGrpSpPr>
        <p:grpSpPr>
          <a:xfrm>
            <a:off x="2848721" y="982749"/>
            <a:ext cx="6665307" cy="4719920"/>
            <a:chOff x="3112881" y="982749"/>
            <a:chExt cx="6665307" cy="471992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664FDB3-86F5-87E3-7B2C-F8662D283DAB}"/>
                </a:ext>
              </a:extLst>
            </p:cNvPr>
            <p:cNvGrpSpPr/>
            <p:nvPr/>
          </p:nvGrpSpPr>
          <p:grpSpPr>
            <a:xfrm>
              <a:off x="3116826" y="5014452"/>
              <a:ext cx="6400800" cy="688217"/>
              <a:chOff x="2989007" y="4827599"/>
              <a:chExt cx="6400800" cy="953729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491EF26-9C71-AD7A-F3FB-2D9E9DEA4865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D6483B0-7EB0-4932-C473-EA514CF62A1E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4B4F417-F422-7633-B5D2-D5CDEA230BAB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61D178F-D9CA-FCD0-2C3C-24DFEDC0EE41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8C17F056-C40E-982F-AE05-DF2FAC202123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24F15D2-3D8F-F95D-840F-FC76C9EA31D4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E4E5E721-0FD7-DD51-5C5D-9D3DD4D6BB97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8D04932-472F-E9FA-8640-0DEF8111B1D3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321296B-B8AE-A143-9219-C2A2A3A7FE56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53133FA-B475-6B73-AC5C-8C1B47009CCC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C1533F75-E515-1961-3A8F-8213174E446D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F128FCB-0B70-E3B0-A822-674F6B55A4F7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24C9EE6D-1520-6107-D216-6D91C6DC22AB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489E55-5DB3-70CF-8437-523AF000F4E4}"/>
                </a:ext>
              </a:extLst>
            </p:cNvPr>
            <p:cNvSpPr/>
            <p:nvPr/>
          </p:nvSpPr>
          <p:spPr>
            <a:xfrm>
              <a:off x="3112881" y="1743812"/>
              <a:ext cx="6400800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89868DC-6790-97C4-DEBE-7AC797ED801B}"/>
                </a:ext>
              </a:extLst>
            </p:cNvPr>
            <p:cNvSpPr txBox="1"/>
            <p:nvPr/>
          </p:nvSpPr>
          <p:spPr>
            <a:xfrm>
              <a:off x="4076242" y="290033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9DAEDCD-5100-2AEF-C8AB-7F5A081F97D2}"/>
                </a:ext>
              </a:extLst>
            </p:cNvPr>
            <p:cNvCxnSpPr/>
            <p:nvPr/>
          </p:nvCxnSpPr>
          <p:spPr>
            <a:xfrm>
              <a:off x="3112881" y="1735127"/>
              <a:ext cx="64008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228E1174-2324-59FD-31C5-97061F713093}"/>
                </a:ext>
              </a:extLst>
            </p:cNvPr>
            <p:cNvSpPr/>
            <p:nvPr/>
          </p:nvSpPr>
          <p:spPr>
            <a:xfrm rot="10800000">
              <a:off x="5933811" y="156470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6F95919-D6EE-9A3F-6A67-000DA95A20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5" y="177322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881FCA9-114B-B2F8-EB09-E02484C28209}"/>
                </a:ext>
              </a:extLst>
            </p:cNvPr>
            <p:cNvCxnSpPr>
              <a:cxnSpLocks/>
            </p:cNvCxnSpPr>
            <p:nvPr/>
          </p:nvCxnSpPr>
          <p:spPr>
            <a:xfrm>
              <a:off x="6017807" y="184180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D4FC937E-7381-1B01-8B6A-D0B5D587AC25}"/>
                </a:ext>
              </a:extLst>
            </p:cNvPr>
            <p:cNvCxnSpPr>
              <a:cxnSpLocks/>
            </p:cNvCxnSpPr>
            <p:nvPr/>
          </p:nvCxnSpPr>
          <p:spPr>
            <a:xfrm>
              <a:off x="6050275" y="191038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A5086-4BA9-B6A4-541E-8EB447D08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742" y="154735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8795448-7F68-657F-FCDA-1C8B92009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1539240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CB89E6A-5E3C-5E35-B491-3CD92FB5FCE7}"/>
                </a:ext>
              </a:extLst>
            </p:cNvPr>
            <p:cNvSpPr/>
            <p:nvPr/>
          </p:nvSpPr>
          <p:spPr>
            <a:xfrm>
              <a:off x="3406140" y="1714500"/>
              <a:ext cx="2362200" cy="3291840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D5D726B1-37CF-96C2-1E63-209445E9A78B}"/>
                </a:ext>
              </a:extLst>
            </p:cNvPr>
            <p:cNvSpPr/>
            <p:nvPr/>
          </p:nvSpPr>
          <p:spPr>
            <a:xfrm>
              <a:off x="6964680" y="1729740"/>
              <a:ext cx="2476500" cy="3291840"/>
            </a:xfrm>
            <a:custGeom>
              <a:avLst/>
              <a:gdLst>
                <a:gd name="connsiteX0" fmla="*/ 0 w 2476500"/>
                <a:gd name="connsiteY0" fmla="*/ 0 h 3291840"/>
                <a:gd name="connsiteX1" fmla="*/ 60960 w 2476500"/>
                <a:gd name="connsiteY1" fmla="*/ 746760 h 3291840"/>
                <a:gd name="connsiteX2" fmla="*/ 213360 w 2476500"/>
                <a:gd name="connsiteY2" fmla="*/ 1386840 h 3291840"/>
                <a:gd name="connsiteX3" fmla="*/ 510540 w 2476500"/>
                <a:gd name="connsiteY3" fmla="*/ 2148840 h 3291840"/>
                <a:gd name="connsiteX4" fmla="*/ 952500 w 2476500"/>
                <a:gd name="connsiteY4" fmla="*/ 2705100 h 3291840"/>
                <a:gd name="connsiteX5" fmla="*/ 1661160 w 2476500"/>
                <a:gd name="connsiteY5" fmla="*/ 3154680 h 3291840"/>
                <a:gd name="connsiteX6" fmla="*/ 2476500 w 2476500"/>
                <a:gd name="connsiteY6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3291840">
                  <a:moveTo>
                    <a:pt x="0" y="0"/>
                  </a:moveTo>
                  <a:cubicBezTo>
                    <a:pt x="12700" y="257810"/>
                    <a:pt x="25400" y="515620"/>
                    <a:pt x="60960" y="746760"/>
                  </a:cubicBezTo>
                  <a:cubicBezTo>
                    <a:pt x="96520" y="977900"/>
                    <a:pt x="138430" y="1153160"/>
                    <a:pt x="213360" y="1386840"/>
                  </a:cubicBezTo>
                  <a:cubicBezTo>
                    <a:pt x="288290" y="1620520"/>
                    <a:pt x="387350" y="1929130"/>
                    <a:pt x="510540" y="2148840"/>
                  </a:cubicBezTo>
                  <a:cubicBezTo>
                    <a:pt x="633730" y="2368550"/>
                    <a:pt x="760730" y="2537460"/>
                    <a:pt x="952500" y="2705100"/>
                  </a:cubicBezTo>
                  <a:cubicBezTo>
                    <a:pt x="1144270" y="2872740"/>
                    <a:pt x="1407160" y="3056890"/>
                    <a:pt x="1661160" y="3154680"/>
                  </a:cubicBezTo>
                  <a:cubicBezTo>
                    <a:pt x="1915160" y="3252470"/>
                    <a:pt x="2195830" y="3272155"/>
                    <a:pt x="2476500" y="329184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AB79B8A-3B8A-2F9A-0205-4E5EB0B83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219660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BDD00E2-7C57-EB1E-86C0-1F4F0D33A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277381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DE0143D-0AF1-A16C-6F08-7C2379AF9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335103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4FC9354-EA35-C0F6-C501-F48D3A25B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4505462"/>
              <a:ext cx="1468766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F24D7A0-1226-29FF-D8F7-4160B2123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392824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7BBFA73-59A0-11FB-75B5-02E9EC81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2196602"/>
              <a:ext cx="4524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41BB3CF-C700-10E9-37F3-5E0C0964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2773817"/>
              <a:ext cx="51343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A23307EA-9333-127A-E020-B605D2FD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3351032"/>
              <a:ext cx="7115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D5354E5-6DE3-B43F-A8BC-76CA129FB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4505462"/>
              <a:ext cx="148115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974FF4F-BECA-4E04-1159-26243B429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3928247"/>
              <a:ext cx="94650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DFF9FCFB-BDF4-4AA7-C3F8-266614C69716}"/>
                </a:ext>
              </a:extLst>
            </p:cNvPr>
            <p:cNvSpPr txBox="1"/>
            <p:nvPr/>
          </p:nvSpPr>
          <p:spPr>
            <a:xfrm>
              <a:off x="6692355" y="349494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B6349B1-3DB3-DD06-19D9-A0D15C0C18D1}"/>
                </a:ext>
              </a:extLst>
            </p:cNvPr>
            <p:cNvSpPr txBox="1"/>
            <p:nvPr/>
          </p:nvSpPr>
          <p:spPr>
            <a:xfrm>
              <a:off x="3611360" y="101508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38ABC334-7153-CD3E-1357-CAFC003B852F}"/>
                </a:ext>
              </a:extLst>
            </p:cNvPr>
            <p:cNvSpPr txBox="1"/>
            <p:nvPr/>
          </p:nvSpPr>
          <p:spPr>
            <a:xfrm>
              <a:off x="6174194" y="982749"/>
              <a:ext cx="3603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la concentración de sedimentos en 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39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2DC506A9-144E-4ACD-9A66-E03D4349D9C3}"/>
              </a:ext>
            </a:extLst>
          </p:cNvPr>
          <p:cNvGrpSpPr/>
          <p:nvPr/>
        </p:nvGrpSpPr>
        <p:grpSpPr>
          <a:xfrm>
            <a:off x="2440420" y="994039"/>
            <a:ext cx="7311159" cy="4717960"/>
            <a:chOff x="1946776" y="984709"/>
            <a:chExt cx="7311159" cy="471796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664FDB3-86F5-87E3-7B2C-F8662D283DAB}"/>
                </a:ext>
              </a:extLst>
            </p:cNvPr>
            <p:cNvGrpSpPr/>
            <p:nvPr/>
          </p:nvGrpSpPr>
          <p:grpSpPr>
            <a:xfrm>
              <a:off x="1950721" y="5014452"/>
              <a:ext cx="7302745" cy="688217"/>
              <a:chOff x="2989007" y="4827599"/>
              <a:chExt cx="6400800" cy="953729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491EF26-9C71-AD7A-F3FB-2D9E9DEA4865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D6483B0-7EB0-4932-C473-EA514CF62A1E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4B4F417-F422-7633-B5D2-D5CDEA230BAB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61D178F-D9CA-FCD0-2C3C-24DFEDC0EE41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8C17F056-C40E-982F-AE05-DF2FAC202123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24F15D2-3D8F-F95D-840F-FC76C9EA31D4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E4E5E721-0FD7-DD51-5C5D-9D3DD4D6BB97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8D04932-472F-E9FA-8640-0DEF8111B1D3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321296B-B8AE-A143-9219-C2A2A3A7FE56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53133FA-B475-6B73-AC5C-8C1B47009CCC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C1533F75-E515-1961-3A8F-8213174E446D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F128FCB-0B70-E3B0-A822-674F6B55A4F7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24C9EE6D-1520-6107-D216-6D91C6DC22AB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489E55-5DB3-70CF-8437-523AF000F4E4}"/>
                </a:ext>
              </a:extLst>
            </p:cNvPr>
            <p:cNvSpPr/>
            <p:nvPr/>
          </p:nvSpPr>
          <p:spPr>
            <a:xfrm>
              <a:off x="1946776" y="1743812"/>
              <a:ext cx="7302745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89868DC-6790-97C4-DEBE-7AC797ED801B}"/>
                </a:ext>
              </a:extLst>
            </p:cNvPr>
            <p:cNvSpPr txBox="1"/>
            <p:nvPr/>
          </p:nvSpPr>
          <p:spPr>
            <a:xfrm>
              <a:off x="3812082" y="290033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9DAEDCD-5100-2AEF-C8AB-7F5A081F97D2}"/>
                </a:ext>
              </a:extLst>
            </p:cNvPr>
            <p:cNvCxnSpPr>
              <a:cxnSpLocks/>
            </p:cNvCxnSpPr>
            <p:nvPr/>
          </p:nvCxnSpPr>
          <p:spPr>
            <a:xfrm>
              <a:off x="1946776" y="1735127"/>
              <a:ext cx="73027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228E1174-2324-59FD-31C5-97061F713093}"/>
                </a:ext>
              </a:extLst>
            </p:cNvPr>
            <p:cNvSpPr/>
            <p:nvPr/>
          </p:nvSpPr>
          <p:spPr>
            <a:xfrm rot="10800000">
              <a:off x="5669651" y="156470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6F95919-D6EE-9A3F-6A67-000DA95A2015}"/>
                </a:ext>
              </a:extLst>
            </p:cNvPr>
            <p:cNvCxnSpPr>
              <a:cxnSpLocks/>
            </p:cNvCxnSpPr>
            <p:nvPr/>
          </p:nvCxnSpPr>
          <p:spPr>
            <a:xfrm>
              <a:off x="5694675" y="177322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881FCA9-114B-B2F8-EB09-E02484C28209}"/>
                </a:ext>
              </a:extLst>
            </p:cNvPr>
            <p:cNvCxnSpPr>
              <a:cxnSpLocks/>
            </p:cNvCxnSpPr>
            <p:nvPr/>
          </p:nvCxnSpPr>
          <p:spPr>
            <a:xfrm>
              <a:off x="5753647" y="184180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D4FC937E-7381-1B01-8B6A-D0B5D587AC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115" y="191038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A5086-4BA9-B6A4-541E-8EB447D08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4582" y="154735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8795448-7F68-657F-FCDA-1C8B92009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1539240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CB89E6A-5E3C-5E35-B491-3CD92FB5FCE7}"/>
                </a:ext>
              </a:extLst>
            </p:cNvPr>
            <p:cNvSpPr/>
            <p:nvPr/>
          </p:nvSpPr>
          <p:spPr>
            <a:xfrm>
              <a:off x="3141980" y="1714500"/>
              <a:ext cx="2362200" cy="3226238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D5D726B1-37CF-96C2-1E63-209445E9A78B}"/>
                </a:ext>
              </a:extLst>
            </p:cNvPr>
            <p:cNvSpPr/>
            <p:nvPr/>
          </p:nvSpPr>
          <p:spPr>
            <a:xfrm>
              <a:off x="6700520" y="1729740"/>
              <a:ext cx="2476500" cy="3291840"/>
            </a:xfrm>
            <a:custGeom>
              <a:avLst/>
              <a:gdLst>
                <a:gd name="connsiteX0" fmla="*/ 0 w 2476500"/>
                <a:gd name="connsiteY0" fmla="*/ 0 h 3291840"/>
                <a:gd name="connsiteX1" fmla="*/ 60960 w 2476500"/>
                <a:gd name="connsiteY1" fmla="*/ 746760 h 3291840"/>
                <a:gd name="connsiteX2" fmla="*/ 213360 w 2476500"/>
                <a:gd name="connsiteY2" fmla="*/ 1386840 h 3291840"/>
                <a:gd name="connsiteX3" fmla="*/ 510540 w 2476500"/>
                <a:gd name="connsiteY3" fmla="*/ 2148840 h 3291840"/>
                <a:gd name="connsiteX4" fmla="*/ 952500 w 2476500"/>
                <a:gd name="connsiteY4" fmla="*/ 2705100 h 3291840"/>
                <a:gd name="connsiteX5" fmla="*/ 1661160 w 2476500"/>
                <a:gd name="connsiteY5" fmla="*/ 3154680 h 3291840"/>
                <a:gd name="connsiteX6" fmla="*/ 2476500 w 2476500"/>
                <a:gd name="connsiteY6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3291840">
                  <a:moveTo>
                    <a:pt x="0" y="0"/>
                  </a:moveTo>
                  <a:cubicBezTo>
                    <a:pt x="12700" y="257810"/>
                    <a:pt x="25400" y="515620"/>
                    <a:pt x="60960" y="746760"/>
                  </a:cubicBezTo>
                  <a:cubicBezTo>
                    <a:pt x="96520" y="977900"/>
                    <a:pt x="138430" y="1153160"/>
                    <a:pt x="213360" y="1386840"/>
                  </a:cubicBezTo>
                  <a:cubicBezTo>
                    <a:pt x="288290" y="1620520"/>
                    <a:pt x="387350" y="1929130"/>
                    <a:pt x="510540" y="2148840"/>
                  </a:cubicBezTo>
                  <a:cubicBezTo>
                    <a:pt x="633730" y="2368550"/>
                    <a:pt x="760730" y="2537460"/>
                    <a:pt x="952500" y="2705100"/>
                  </a:cubicBezTo>
                  <a:cubicBezTo>
                    <a:pt x="1144270" y="2872740"/>
                    <a:pt x="1407160" y="3056890"/>
                    <a:pt x="1661160" y="3154680"/>
                  </a:cubicBezTo>
                  <a:cubicBezTo>
                    <a:pt x="1915160" y="3252470"/>
                    <a:pt x="2195830" y="3272155"/>
                    <a:pt x="2476500" y="329184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AB79B8A-3B8A-2F9A-0205-4E5EB0B83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219660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BDD00E2-7C57-EB1E-86C0-1F4F0D33A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277381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DE0143D-0AF1-A16C-6F08-7C2379AF9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335103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4FC9354-EA35-C0F6-C501-F48D3A25B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4505462"/>
              <a:ext cx="14086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F24D7A0-1226-29FF-D8F7-4160B2123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392824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7BBFA73-59A0-11FB-75B5-02E9EC81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2196602"/>
              <a:ext cx="4524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41BB3CF-C700-10E9-37F3-5E0C0964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2773817"/>
              <a:ext cx="51343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A23307EA-9333-127A-E020-B605D2FD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3351032"/>
              <a:ext cx="7115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D5354E5-6DE3-B43F-A8BC-76CA129FB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4505462"/>
              <a:ext cx="148115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974FF4F-BECA-4E04-1159-26243B429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3928247"/>
              <a:ext cx="94650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DFF9FCFB-BDF4-4AA7-C3F8-266614C69716}"/>
                </a:ext>
              </a:extLst>
            </p:cNvPr>
            <p:cNvSpPr txBox="1"/>
            <p:nvPr/>
          </p:nvSpPr>
          <p:spPr>
            <a:xfrm>
              <a:off x="6283807" y="2937266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B6349B1-3DB3-DD06-19D9-A0D15C0C18D1}"/>
                </a:ext>
              </a:extLst>
            </p:cNvPr>
            <p:cNvSpPr txBox="1"/>
            <p:nvPr/>
          </p:nvSpPr>
          <p:spPr>
            <a:xfrm>
              <a:off x="3347200" y="101508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38ABC334-7153-CD3E-1357-CAFC003B852F}"/>
                </a:ext>
              </a:extLst>
            </p:cNvPr>
            <p:cNvSpPr txBox="1"/>
            <p:nvPr/>
          </p:nvSpPr>
          <p:spPr>
            <a:xfrm>
              <a:off x="5918448" y="984709"/>
              <a:ext cx="3339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la concentración de sedimentos en 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0DAED2CF-53AB-482B-A558-40E49F444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372" y="4925006"/>
              <a:ext cx="373052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3B4F1992-E9B6-4958-A7BC-BC4059FF9AEB}"/>
                </a:ext>
              </a:extLst>
            </p:cNvPr>
            <p:cNvSpPr txBox="1"/>
            <p:nvPr/>
          </p:nvSpPr>
          <p:spPr>
            <a:xfrm>
              <a:off x="5587039" y="4426180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B6D927A-821E-40CA-8AB8-BA3AA3F40D1E}"/>
                </a:ext>
              </a:extLst>
            </p:cNvPr>
            <p:cNvCxnSpPr>
              <a:cxnSpLocks/>
            </p:cNvCxnSpPr>
            <p:nvPr/>
          </p:nvCxnSpPr>
          <p:spPr>
            <a:xfrm>
              <a:off x="2465339" y="1735127"/>
              <a:ext cx="0" cy="3286453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77949BF6-B972-4849-AB25-128483A32EC8}"/>
                </a:ext>
              </a:extLst>
            </p:cNvPr>
            <p:cNvSpPr txBox="1"/>
            <p:nvPr/>
          </p:nvSpPr>
          <p:spPr>
            <a:xfrm>
              <a:off x="2102903" y="3105623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26F8484E-929A-4098-850C-7A17FAC08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2965" y="4691764"/>
              <a:ext cx="0" cy="233242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A6F8F933-4E3E-42EC-BF2F-135B71529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2965" y="5021580"/>
              <a:ext cx="0" cy="233242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58AA506-0F07-419C-A7B4-5C46650888EE}"/>
                </a:ext>
              </a:extLst>
            </p:cNvPr>
            <p:cNvSpPr txBox="1"/>
            <p:nvPr/>
          </p:nvSpPr>
          <p:spPr>
            <a:xfrm>
              <a:off x="2523071" y="4478796"/>
              <a:ext cx="50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7B1A38-427E-440C-B400-EC3E78319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0927" y="4321626"/>
              <a:ext cx="664338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BCF5EA63-B1B1-4A3E-99BC-941DB2BF7A8C}"/>
                </a:ext>
              </a:extLst>
            </p:cNvPr>
            <p:cNvCxnSpPr>
              <a:cxnSpLocks/>
            </p:cNvCxnSpPr>
            <p:nvPr/>
          </p:nvCxnSpPr>
          <p:spPr>
            <a:xfrm>
              <a:off x="5942882" y="4321626"/>
              <a:ext cx="0" cy="699954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6C0C03A-EEB4-4480-90DF-FAF2309D1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5266" y="4321626"/>
              <a:ext cx="11858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3B34354-B560-41CB-9F6B-25F14EF22F5E}"/>
                </a:ext>
              </a:extLst>
            </p:cNvPr>
            <p:cNvSpPr txBox="1"/>
            <p:nvPr/>
          </p:nvSpPr>
          <p:spPr>
            <a:xfrm>
              <a:off x="6606874" y="3954937"/>
              <a:ext cx="622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EEEDF400-3539-4DEF-8C06-ABCF0A253350}"/>
                </a:ext>
              </a:extLst>
            </p:cNvPr>
            <p:cNvSpPr txBox="1"/>
            <p:nvPr/>
          </p:nvSpPr>
          <p:spPr>
            <a:xfrm>
              <a:off x="2880718" y="1325110"/>
              <a:ext cx="50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55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6759510-F78F-A2F3-5FB5-92489878CA72}"/>
              </a:ext>
            </a:extLst>
          </p:cNvPr>
          <p:cNvGrpSpPr/>
          <p:nvPr/>
        </p:nvGrpSpPr>
        <p:grpSpPr>
          <a:xfrm>
            <a:off x="2750819" y="917540"/>
            <a:ext cx="6690361" cy="5022919"/>
            <a:chOff x="2377440" y="357298"/>
            <a:chExt cx="6690361" cy="502291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1E043E7-BDF6-2061-3CC8-AB61AD7AF31F}"/>
                </a:ext>
              </a:extLst>
            </p:cNvPr>
            <p:cNvSpPr/>
            <p:nvPr/>
          </p:nvSpPr>
          <p:spPr>
            <a:xfrm>
              <a:off x="3124199" y="1681315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lavado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L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68B8DED-4486-D66C-3A96-1E9E27EB9478}"/>
                </a:ext>
              </a:extLst>
            </p:cNvPr>
            <p:cNvSpPr/>
            <p:nvPr/>
          </p:nvSpPr>
          <p:spPr>
            <a:xfrm>
              <a:off x="3124199" y="2982126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del material del lecho en suspensión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BS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E763D93-A6BC-5829-407C-A9C1B294C775}"/>
                </a:ext>
              </a:extLst>
            </p:cNvPr>
            <p:cNvSpPr/>
            <p:nvPr/>
          </p:nvSpPr>
          <p:spPr>
            <a:xfrm>
              <a:off x="3124199" y="4282937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por arrastre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D7B03B6-C3B4-FE48-329D-15F71EFBE6C3}"/>
                </a:ext>
              </a:extLst>
            </p:cNvPr>
            <p:cNvSpPr/>
            <p:nvPr/>
          </p:nvSpPr>
          <p:spPr>
            <a:xfrm>
              <a:off x="5181600" y="1681314"/>
              <a:ext cx="1828800" cy="2398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en </a:t>
              </a:r>
              <a:r>
                <a:rPr lang="es-VE" sz="1600" b="0" i="0" dirty="0">
                  <a:solidFill>
                    <a:srgbClr val="24292F"/>
                  </a:solidFill>
                  <a:effectLst/>
                  <a:latin typeface="-apple-system"/>
                </a:rPr>
                <a:t>suspensión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S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BB95B16-4537-67CE-FEEB-6AEDF13944EF}"/>
                </a:ext>
              </a:extLst>
            </p:cNvPr>
            <p:cNvSpPr/>
            <p:nvPr/>
          </p:nvSpPr>
          <p:spPr>
            <a:xfrm>
              <a:off x="5181600" y="4282937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por arrastre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7025B25-9E18-445B-D613-24FE220E2052}"/>
                </a:ext>
              </a:extLst>
            </p:cNvPr>
            <p:cNvSpPr/>
            <p:nvPr/>
          </p:nvSpPr>
          <p:spPr>
            <a:xfrm>
              <a:off x="7239001" y="1681315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lavado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L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0FCDF4C-F602-56D3-6219-D263526577B6}"/>
                </a:ext>
              </a:extLst>
            </p:cNvPr>
            <p:cNvSpPr/>
            <p:nvPr/>
          </p:nvSpPr>
          <p:spPr>
            <a:xfrm>
              <a:off x="7239001" y="2982126"/>
              <a:ext cx="1828800" cy="2398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material del lecho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BT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E83DC21-9AB6-F13E-1033-63E59B22F0C0}"/>
                </a:ext>
              </a:extLst>
            </p:cNvPr>
            <p:cNvSpPr/>
            <p:nvPr/>
          </p:nvSpPr>
          <p:spPr>
            <a:xfrm>
              <a:off x="2377440" y="1681314"/>
              <a:ext cx="518158" cy="36989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600" dirty="0">
                  <a:solidFill>
                    <a:srgbClr val="24292F"/>
                  </a:solidFill>
                  <a:latin typeface="-apple-system"/>
                </a:rPr>
                <a:t>C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arga total de sedimentos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T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D1C374B-5393-AD7D-7E80-5A5FBBC1B70D}"/>
                </a:ext>
              </a:extLst>
            </p:cNvPr>
            <p:cNvSpPr/>
            <p:nvPr/>
          </p:nvSpPr>
          <p:spPr>
            <a:xfrm>
              <a:off x="5181599" y="1018031"/>
              <a:ext cx="1828800" cy="45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1" dirty="0">
                  <a:solidFill>
                    <a:srgbClr val="24292F"/>
                  </a:solidFill>
                  <a:effectLst/>
                  <a:latin typeface="-apple-system"/>
                </a:rPr>
                <a:t>Según el modo de transporte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EBE4486-B519-E8C4-67E3-FF42221C5E57}"/>
                </a:ext>
              </a:extLst>
            </p:cNvPr>
            <p:cNvSpPr/>
            <p:nvPr/>
          </p:nvSpPr>
          <p:spPr>
            <a:xfrm>
              <a:off x="7239000" y="1018031"/>
              <a:ext cx="1828800" cy="45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1" dirty="0">
                  <a:solidFill>
                    <a:srgbClr val="24292F"/>
                  </a:solidFill>
                  <a:effectLst/>
                  <a:latin typeface="-apple-system"/>
                </a:rPr>
                <a:t>Según el origen del material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CD4F124-1251-5DFD-9D17-E24FBB38921C}"/>
                </a:ext>
              </a:extLst>
            </p:cNvPr>
            <p:cNvSpPr/>
            <p:nvPr/>
          </p:nvSpPr>
          <p:spPr>
            <a:xfrm>
              <a:off x="5181599" y="357298"/>
              <a:ext cx="3886201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0" dirty="0">
                  <a:solidFill>
                    <a:srgbClr val="24292F"/>
                  </a:solidFill>
                  <a:effectLst/>
                  <a:latin typeface="-apple-system"/>
                </a:rPr>
                <a:t>Sistema de clasificación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5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>
            <a:extLst>
              <a:ext uri="{FF2B5EF4-FFF2-40B4-BE49-F238E27FC236}">
                <a16:creationId xmlns:a16="http://schemas.microsoft.com/office/drawing/2014/main" id="{942E3871-E087-7B1F-135C-F08D621BAE72}"/>
              </a:ext>
            </a:extLst>
          </p:cNvPr>
          <p:cNvGrpSpPr/>
          <p:nvPr/>
        </p:nvGrpSpPr>
        <p:grpSpPr>
          <a:xfrm>
            <a:off x="1883848" y="1068423"/>
            <a:ext cx="7677053" cy="4515385"/>
            <a:chOff x="1883848" y="1068423"/>
            <a:chExt cx="7677053" cy="4515385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CCA4FB4-5FAD-1D4E-A539-82EA9039B987}"/>
                </a:ext>
              </a:extLst>
            </p:cNvPr>
            <p:cNvSpPr/>
            <p:nvPr/>
          </p:nvSpPr>
          <p:spPr>
            <a:xfrm>
              <a:off x="1887793" y="5067793"/>
              <a:ext cx="7673108" cy="1397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EEE5BC9-10C4-3668-2094-30D7F2DB0C7B}"/>
                </a:ext>
              </a:extLst>
            </p:cNvPr>
            <p:cNvSpPr/>
            <p:nvPr/>
          </p:nvSpPr>
          <p:spPr>
            <a:xfrm>
              <a:off x="1883848" y="1797152"/>
              <a:ext cx="7673106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6377908-205E-7F58-5AB4-AECFB9E034F1}"/>
                </a:ext>
              </a:extLst>
            </p:cNvPr>
            <p:cNvSpPr txBox="1"/>
            <p:nvPr/>
          </p:nvSpPr>
          <p:spPr>
            <a:xfrm>
              <a:off x="2847209" y="295367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6D809338-C39D-B665-1F87-7D9F2D18BD2F}"/>
                </a:ext>
              </a:extLst>
            </p:cNvPr>
            <p:cNvCxnSpPr>
              <a:cxnSpLocks/>
            </p:cNvCxnSpPr>
            <p:nvPr/>
          </p:nvCxnSpPr>
          <p:spPr>
            <a:xfrm>
              <a:off x="1883848" y="1788467"/>
              <a:ext cx="76731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EFA8D861-FEA7-AB6E-7AAA-935B8CF698E8}"/>
                </a:ext>
              </a:extLst>
            </p:cNvPr>
            <p:cNvSpPr/>
            <p:nvPr/>
          </p:nvSpPr>
          <p:spPr>
            <a:xfrm rot="10800000">
              <a:off x="4704778" y="161804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7EB22EB-1D4E-AE66-ADEF-313A93669D55}"/>
                </a:ext>
              </a:extLst>
            </p:cNvPr>
            <p:cNvCxnSpPr>
              <a:cxnSpLocks/>
            </p:cNvCxnSpPr>
            <p:nvPr/>
          </p:nvCxnSpPr>
          <p:spPr>
            <a:xfrm>
              <a:off x="4729802" y="182656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8E13BC3-FA3C-CA36-52A4-2772F2CD2CF5}"/>
                </a:ext>
              </a:extLst>
            </p:cNvPr>
            <p:cNvCxnSpPr>
              <a:cxnSpLocks/>
            </p:cNvCxnSpPr>
            <p:nvPr/>
          </p:nvCxnSpPr>
          <p:spPr>
            <a:xfrm>
              <a:off x="4788774" y="189514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CDBC314-E5DC-7327-2A56-06FD3304F641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42" y="196372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E91FB94-90E0-5506-34C5-4832C5F99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9709" y="160069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FD698967-89C7-CC72-1009-49AD8FE066E7}"/>
                </a:ext>
              </a:extLst>
            </p:cNvPr>
            <p:cNvSpPr/>
            <p:nvPr/>
          </p:nvSpPr>
          <p:spPr>
            <a:xfrm>
              <a:off x="2177107" y="1767840"/>
              <a:ext cx="2362200" cy="3291840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EE7F789-CE4D-8A63-60DD-547D5CD94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224994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02D444E-3B44-F360-EF3F-03D86ADCC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282715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BAF46D1-74C0-B317-5664-871423465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340437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C87F3471-07BB-D876-7F3F-1AD494953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4558802"/>
              <a:ext cx="1468766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EB615C2-872F-73AB-4834-A5C525C5B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398158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FD6B1EB-BCFA-A204-6172-D7804777A81A}"/>
                </a:ext>
              </a:extLst>
            </p:cNvPr>
            <p:cNvSpPr txBox="1"/>
            <p:nvPr/>
          </p:nvSpPr>
          <p:spPr>
            <a:xfrm>
              <a:off x="2382327" y="106842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E25B9A2-5128-0748-2964-D3D8700E6746}"/>
                </a:ext>
              </a:extLst>
            </p:cNvPr>
            <p:cNvCxnSpPr>
              <a:cxnSpLocks/>
            </p:cNvCxnSpPr>
            <p:nvPr/>
          </p:nvCxnSpPr>
          <p:spPr>
            <a:xfrm>
              <a:off x="5292480" y="1767840"/>
              <a:ext cx="0" cy="3263696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D31FD6B3-1070-2E36-5E73-4590156418A6}"/>
                </a:ext>
              </a:extLst>
            </p:cNvPr>
            <p:cNvSpPr txBox="1"/>
            <p:nvPr/>
          </p:nvSpPr>
          <p:spPr>
            <a:xfrm>
              <a:off x="4930044" y="3138336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6858ACC-EADA-3E06-F3C4-244A50A69A7E}"/>
                </a:ext>
              </a:extLst>
            </p:cNvPr>
            <p:cNvSpPr/>
            <p:nvPr/>
          </p:nvSpPr>
          <p:spPr>
            <a:xfrm>
              <a:off x="6822404" y="3870960"/>
              <a:ext cx="1188720" cy="11887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131A5BDD-3FAC-CF4A-8E36-D670C67E4980}"/>
                </a:ext>
              </a:extLst>
            </p:cNvPr>
            <p:cNvCxnSpPr/>
            <p:nvPr/>
          </p:nvCxnSpPr>
          <p:spPr>
            <a:xfrm>
              <a:off x="7530964" y="4140855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F092C089-785E-92C3-FAD0-AE1C05A5B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223" y="3353906"/>
              <a:ext cx="0" cy="91440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EC1F53DB-0629-9114-DF27-00EE9696AE78}"/>
                </a:ext>
              </a:extLst>
            </p:cNvPr>
            <p:cNvCxnSpPr>
              <a:cxnSpLocks/>
            </p:cNvCxnSpPr>
            <p:nvPr/>
          </p:nvCxnSpPr>
          <p:spPr>
            <a:xfrm>
              <a:off x="7446260" y="4475152"/>
              <a:ext cx="0" cy="91440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9B0834DD-3A16-1BD5-E64D-D2AA3C31D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204" y="4810186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DA13CA0E-5DE4-B0C6-2403-0172BD235DED}"/>
                </a:ext>
              </a:extLst>
            </p:cNvPr>
            <p:cNvCxnSpPr>
              <a:cxnSpLocks/>
            </p:cNvCxnSpPr>
            <p:nvPr/>
          </p:nvCxnSpPr>
          <p:spPr>
            <a:xfrm>
              <a:off x="6056672" y="3870960"/>
              <a:ext cx="0" cy="1160576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F50855B-48D5-9781-CDF2-146EBB173928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>
              <a:off x="5508693" y="3870960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BD119119-7309-7A7E-B145-FD13501E987D}"/>
                </a:ext>
              </a:extLst>
            </p:cNvPr>
            <p:cNvSpPr txBox="1"/>
            <p:nvPr/>
          </p:nvSpPr>
          <p:spPr>
            <a:xfrm>
              <a:off x="5720401" y="4290486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422F8DE1-0DD9-3A56-5EA6-73D76E4ED9BC}"/>
                </a:ext>
              </a:extLst>
            </p:cNvPr>
            <p:cNvSpPr txBox="1"/>
            <p:nvPr/>
          </p:nvSpPr>
          <p:spPr>
            <a:xfrm>
              <a:off x="7555145" y="2858602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B25A422-ED44-8DB8-3D74-CEABD0234238}"/>
                </a:ext>
              </a:extLst>
            </p:cNvPr>
            <p:cNvSpPr txBox="1"/>
            <p:nvPr/>
          </p:nvSpPr>
          <p:spPr>
            <a:xfrm>
              <a:off x="8180383" y="3711056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FEC75DA3-CDDC-E2B5-C9EE-705E2DBBEF36}"/>
                </a:ext>
              </a:extLst>
            </p:cNvPr>
            <p:cNvSpPr txBox="1"/>
            <p:nvPr/>
          </p:nvSpPr>
          <p:spPr>
            <a:xfrm>
              <a:off x="7483423" y="5214476"/>
              <a:ext cx="59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C534B31-B305-ADC1-2F83-5220AEB0346C}"/>
                </a:ext>
              </a:extLst>
            </p:cNvPr>
            <p:cNvSpPr txBox="1"/>
            <p:nvPr/>
          </p:nvSpPr>
          <p:spPr>
            <a:xfrm>
              <a:off x="6251357" y="4360723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5EB0F14A-538B-F23A-3771-91BABE37EC8C}"/>
                </a:ext>
              </a:extLst>
            </p:cNvPr>
            <p:cNvSpPr txBox="1"/>
            <p:nvPr/>
          </p:nvSpPr>
          <p:spPr>
            <a:xfrm>
              <a:off x="5575629" y="2535436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Partícula de sedimento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EFA908C-BEDA-641D-0AD8-9A4F2CB18F9E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H="1" flipV="1">
              <a:off x="6462728" y="3181767"/>
              <a:ext cx="621664" cy="79064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11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4489E55-5DB3-70CF-8437-523AF000F4E4}"/>
              </a:ext>
            </a:extLst>
          </p:cNvPr>
          <p:cNvSpPr/>
          <p:nvPr/>
        </p:nvSpPr>
        <p:spPr>
          <a:xfrm>
            <a:off x="3149713" y="1733685"/>
            <a:ext cx="6400800" cy="3263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CDBE8BD-0227-1FA9-8AB5-4CB86335F1FC}"/>
              </a:ext>
            </a:extLst>
          </p:cNvPr>
          <p:cNvSpPr/>
          <p:nvPr/>
        </p:nvSpPr>
        <p:spPr>
          <a:xfrm>
            <a:off x="6352352" y="5014900"/>
            <a:ext cx="3237232" cy="66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491EF26-9C71-AD7A-F3FB-2D9E9DEA4865}"/>
              </a:ext>
            </a:extLst>
          </p:cNvPr>
          <p:cNvSpPr/>
          <p:nvPr/>
        </p:nvSpPr>
        <p:spPr>
          <a:xfrm>
            <a:off x="3112881" y="3794372"/>
            <a:ext cx="3237232" cy="188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D6483B0-7EB0-4932-C473-EA514CF62A1E}"/>
              </a:ext>
            </a:extLst>
          </p:cNvPr>
          <p:cNvSpPr/>
          <p:nvPr/>
        </p:nvSpPr>
        <p:spPr>
          <a:xfrm>
            <a:off x="3342967" y="4574323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4E5E721-0FD7-DD51-5C5D-9D3DD4D6BB97}"/>
              </a:ext>
            </a:extLst>
          </p:cNvPr>
          <p:cNvSpPr/>
          <p:nvPr/>
        </p:nvSpPr>
        <p:spPr>
          <a:xfrm rot="357242">
            <a:off x="4096289" y="4592961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321296B-B8AE-A143-9219-C2A2A3A7FE56}"/>
              </a:ext>
            </a:extLst>
          </p:cNvPr>
          <p:cNvSpPr/>
          <p:nvPr/>
        </p:nvSpPr>
        <p:spPr>
          <a:xfrm rot="357242">
            <a:off x="3968655" y="544858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9DAEDCD-5100-2AEF-C8AB-7F5A081F97D2}"/>
              </a:ext>
            </a:extLst>
          </p:cNvPr>
          <p:cNvCxnSpPr/>
          <p:nvPr/>
        </p:nvCxnSpPr>
        <p:spPr>
          <a:xfrm>
            <a:off x="3112881" y="1735127"/>
            <a:ext cx="64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6C460F0C-D3DF-31C3-0766-389221B20E05}"/>
              </a:ext>
            </a:extLst>
          </p:cNvPr>
          <p:cNvSpPr/>
          <p:nvPr/>
        </p:nvSpPr>
        <p:spPr>
          <a:xfrm rot="10800000">
            <a:off x="6187924" y="1543606"/>
            <a:ext cx="324378" cy="160072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BE5AC46-9478-3DF2-CE75-E0C37E1BBE1D}"/>
              </a:ext>
            </a:extLst>
          </p:cNvPr>
          <p:cNvCxnSpPr>
            <a:cxnSpLocks/>
          </p:cNvCxnSpPr>
          <p:nvPr/>
        </p:nvCxnSpPr>
        <p:spPr>
          <a:xfrm>
            <a:off x="6212948" y="1752132"/>
            <a:ext cx="2743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6CED8FF-22E5-563F-ECDC-37C75B8817B8}"/>
              </a:ext>
            </a:extLst>
          </p:cNvPr>
          <p:cNvCxnSpPr>
            <a:cxnSpLocks/>
          </p:cNvCxnSpPr>
          <p:nvPr/>
        </p:nvCxnSpPr>
        <p:spPr>
          <a:xfrm>
            <a:off x="6271920" y="1820712"/>
            <a:ext cx="156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7DF5C68-906E-E726-715B-D3A181FAA695}"/>
              </a:ext>
            </a:extLst>
          </p:cNvPr>
          <p:cNvCxnSpPr>
            <a:cxnSpLocks/>
          </p:cNvCxnSpPr>
          <p:nvPr/>
        </p:nvCxnSpPr>
        <p:spPr>
          <a:xfrm>
            <a:off x="6304388" y="1889292"/>
            <a:ext cx="9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5998546-BAE1-E421-60E7-C223AF56609C}"/>
              </a:ext>
            </a:extLst>
          </p:cNvPr>
          <p:cNvSpPr/>
          <p:nvPr/>
        </p:nvSpPr>
        <p:spPr>
          <a:xfrm>
            <a:off x="4828124" y="4776410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2461DE99-21E4-0311-0F3A-55A4EC0055F1}"/>
              </a:ext>
            </a:extLst>
          </p:cNvPr>
          <p:cNvSpPr/>
          <p:nvPr/>
        </p:nvSpPr>
        <p:spPr>
          <a:xfrm rot="357242">
            <a:off x="4701335" y="425845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CD79B4A-03F7-DC25-055D-BD5359F25590}"/>
              </a:ext>
            </a:extLst>
          </p:cNvPr>
          <p:cNvSpPr/>
          <p:nvPr/>
        </p:nvSpPr>
        <p:spPr>
          <a:xfrm rot="357242">
            <a:off x="4271965" y="5151489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A708BB0B-696F-B384-9196-ABF15F6F194C}"/>
              </a:ext>
            </a:extLst>
          </p:cNvPr>
          <p:cNvSpPr/>
          <p:nvPr/>
        </p:nvSpPr>
        <p:spPr>
          <a:xfrm rot="357242">
            <a:off x="3599428" y="511677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963B71F0-DCEB-2D25-3A7B-4C6ACDBDD141}"/>
              </a:ext>
            </a:extLst>
          </p:cNvPr>
          <p:cNvSpPr/>
          <p:nvPr/>
        </p:nvSpPr>
        <p:spPr>
          <a:xfrm rot="357242">
            <a:off x="5550241" y="473365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9DB67F8-5A48-1B38-A12B-DB6AF40C346A}"/>
              </a:ext>
            </a:extLst>
          </p:cNvPr>
          <p:cNvSpPr/>
          <p:nvPr/>
        </p:nvSpPr>
        <p:spPr>
          <a:xfrm>
            <a:off x="5578629" y="3898014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6D66A65-7F15-7052-6F71-92C7BF8A0978}"/>
              </a:ext>
            </a:extLst>
          </p:cNvPr>
          <p:cNvSpPr/>
          <p:nvPr/>
        </p:nvSpPr>
        <p:spPr>
          <a:xfrm>
            <a:off x="4154415" y="4009312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370D482C-EC84-B1C5-9EA4-1E9829181A4E}"/>
              </a:ext>
            </a:extLst>
          </p:cNvPr>
          <p:cNvSpPr/>
          <p:nvPr/>
        </p:nvSpPr>
        <p:spPr>
          <a:xfrm>
            <a:off x="5443565" y="516703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D9B253C6-5152-F4F2-257D-4E8D0F549B0A}"/>
              </a:ext>
            </a:extLst>
          </p:cNvPr>
          <p:cNvSpPr/>
          <p:nvPr/>
        </p:nvSpPr>
        <p:spPr>
          <a:xfrm rot="357242">
            <a:off x="3474463" y="4066004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37DB448-0FFA-49AA-0232-DA74EEBEF9B6}"/>
              </a:ext>
            </a:extLst>
          </p:cNvPr>
          <p:cNvSpPr/>
          <p:nvPr/>
        </p:nvSpPr>
        <p:spPr>
          <a:xfrm rot="357242">
            <a:off x="4934039" y="527049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DA390CC-2B30-0493-0790-80F7390A855E}"/>
              </a:ext>
            </a:extLst>
          </p:cNvPr>
          <p:cNvSpPr/>
          <p:nvPr/>
        </p:nvSpPr>
        <p:spPr>
          <a:xfrm rot="357242">
            <a:off x="4127152" y="503188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4474E08-4278-07E5-B701-E6F4C860A711}"/>
              </a:ext>
            </a:extLst>
          </p:cNvPr>
          <p:cNvSpPr/>
          <p:nvPr/>
        </p:nvSpPr>
        <p:spPr>
          <a:xfrm rot="357242">
            <a:off x="4514328" y="491896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085B83C4-4FA6-AADD-7A01-FA867B9606D4}"/>
              </a:ext>
            </a:extLst>
          </p:cNvPr>
          <p:cNvSpPr/>
          <p:nvPr/>
        </p:nvSpPr>
        <p:spPr>
          <a:xfrm rot="357242">
            <a:off x="4033482" y="521825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BCA13B32-2684-4F35-2FFB-FCCCBEBC17FF}"/>
              </a:ext>
            </a:extLst>
          </p:cNvPr>
          <p:cNvSpPr/>
          <p:nvPr/>
        </p:nvSpPr>
        <p:spPr>
          <a:xfrm rot="357242">
            <a:off x="3449660" y="5463123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56E9D3C8-F06D-4F88-4462-862B39FD2346}"/>
              </a:ext>
            </a:extLst>
          </p:cNvPr>
          <p:cNvSpPr/>
          <p:nvPr/>
        </p:nvSpPr>
        <p:spPr>
          <a:xfrm rot="357242">
            <a:off x="4666728" y="507136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B5051DA-258A-4521-CFFF-1ACB14BC29A1}"/>
              </a:ext>
            </a:extLst>
          </p:cNvPr>
          <p:cNvSpPr/>
          <p:nvPr/>
        </p:nvSpPr>
        <p:spPr>
          <a:xfrm rot="357242">
            <a:off x="4735993" y="456222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F144D15-78B7-BC4B-6C4B-8B82089F3BE5}"/>
              </a:ext>
            </a:extLst>
          </p:cNvPr>
          <p:cNvSpPr/>
          <p:nvPr/>
        </p:nvSpPr>
        <p:spPr>
          <a:xfrm rot="357242">
            <a:off x="4759966" y="538001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94AF085-D509-BACB-AE02-55E579197F9B}"/>
              </a:ext>
            </a:extLst>
          </p:cNvPr>
          <p:cNvSpPr/>
          <p:nvPr/>
        </p:nvSpPr>
        <p:spPr>
          <a:xfrm rot="357242">
            <a:off x="5380218" y="461244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6B123E77-6A6D-716A-7190-42E51C903006}"/>
              </a:ext>
            </a:extLst>
          </p:cNvPr>
          <p:cNvSpPr/>
          <p:nvPr/>
        </p:nvSpPr>
        <p:spPr>
          <a:xfrm rot="357242">
            <a:off x="5351739" y="502114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99BD902F-11F9-5D76-9406-9EC42A341966}"/>
              </a:ext>
            </a:extLst>
          </p:cNvPr>
          <p:cNvSpPr/>
          <p:nvPr/>
        </p:nvSpPr>
        <p:spPr>
          <a:xfrm rot="357242">
            <a:off x="5339837" y="400707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6A32A31-ABCD-06DB-984C-A2AAA8833AB9}"/>
              </a:ext>
            </a:extLst>
          </p:cNvPr>
          <p:cNvSpPr/>
          <p:nvPr/>
        </p:nvSpPr>
        <p:spPr>
          <a:xfrm rot="357242">
            <a:off x="4709750" y="406394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586E5C1B-8E35-97D5-E996-CDFBE245607D}"/>
              </a:ext>
            </a:extLst>
          </p:cNvPr>
          <p:cNvSpPr/>
          <p:nvPr/>
        </p:nvSpPr>
        <p:spPr>
          <a:xfrm rot="357242">
            <a:off x="3258210" y="500187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9E0F1F5C-8E9A-B195-65F7-1CFA317E0506}"/>
              </a:ext>
            </a:extLst>
          </p:cNvPr>
          <p:cNvSpPr/>
          <p:nvPr/>
        </p:nvSpPr>
        <p:spPr>
          <a:xfrm rot="357242">
            <a:off x="3848311" y="493438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44BA85BC-4D09-B7A1-E55F-3CE9365F9A19}"/>
              </a:ext>
            </a:extLst>
          </p:cNvPr>
          <p:cNvSpPr/>
          <p:nvPr/>
        </p:nvSpPr>
        <p:spPr>
          <a:xfrm rot="357242">
            <a:off x="3266968" y="434465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11C541C-0C0A-DF62-6B71-9D4ED4DEBEC5}"/>
              </a:ext>
            </a:extLst>
          </p:cNvPr>
          <p:cNvSpPr/>
          <p:nvPr/>
        </p:nvSpPr>
        <p:spPr>
          <a:xfrm rot="357242">
            <a:off x="3948743" y="442292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4CE2339C-199F-0189-5792-DC6F45139D5D}"/>
              </a:ext>
            </a:extLst>
          </p:cNvPr>
          <p:cNvSpPr/>
          <p:nvPr/>
        </p:nvSpPr>
        <p:spPr>
          <a:xfrm rot="357242">
            <a:off x="3998959" y="3983979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1E2B9D92-6856-A589-7281-9793242F21C8}"/>
              </a:ext>
            </a:extLst>
          </p:cNvPr>
          <p:cNvSpPr/>
          <p:nvPr/>
        </p:nvSpPr>
        <p:spPr>
          <a:xfrm rot="357242">
            <a:off x="6027611" y="546266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90F7327E-E01C-2D95-AE4A-520747F9B364}"/>
              </a:ext>
            </a:extLst>
          </p:cNvPr>
          <p:cNvSpPr/>
          <p:nvPr/>
        </p:nvSpPr>
        <p:spPr>
          <a:xfrm rot="357242">
            <a:off x="6010789" y="502868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852ACE2B-B513-27B5-AB32-EEBA6BE715F1}"/>
              </a:ext>
            </a:extLst>
          </p:cNvPr>
          <p:cNvSpPr/>
          <p:nvPr/>
        </p:nvSpPr>
        <p:spPr>
          <a:xfrm rot="357242">
            <a:off x="6039256" y="4563049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21C5E3B4-33B1-0560-0915-C56DF0B53268}"/>
              </a:ext>
            </a:extLst>
          </p:cNvPr>
          <p:cNvSpPr/>
          <p:nvPr/>
        </p:nvSpPr>
        <p:spPr>
          <a:xfrm rot="357242">
            <a:off x="6155343" y="3964415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98BD020E-2956-23EA-46A4-FCC6076B0EA1}"/>
              </a:ext>
            </a:extLst>
          </p:cNvPr>
          <p:cNvSpPr/>
          <p:nvPr/>
        </p:nvSpPr>
        <p:spPr>
          <a:xfrm rot="357242">
            <a:off x="4237668" y="551287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E8731961-B60C-E00D-EE4D-C2A0152A5E64}"/>
              </a:ext>
            </a:extLst>
          </p:cNvPr>
          <p:cNvSpPr/>
          <p:nvPr/>
        </p:nvSpPr>
        <p:spPr>
          <a:xfrm rot="357242">
            <a:off x="3297247" y="392650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DC60AE76-4E80-0E09-78CC-8401B855F3EC}"/>
              </a:ext>
            </a:extLst>
          </p:cNvPr>
          <p:cNvSpPr/>
          <p:nvPr/>
        </p:nvSpPr>
        <p:spPr>
          <a:xfrm>
            <a:off x="6739026" y="5339145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94CD60D2-D758-47D6-6C3E-970361B9572B}"/>
              </a:ext>
            </a:extLst>
          </p:cNvPr>
          <p:cNvSpPr/>
          <p:nvPr/>
        </p:nvSpPr>
        <p:spPr>
          <a:xfrm rot="357242">
            <a:off x="7572857" y="5160919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3E2F7661-B4E0-3E97-FD86-B4634152AD08}"/>
              </a:ext>
            </a:extLst>
          </p:cNvPr>
          <p:cNvSpPr/>
          <p:nvPr/>
        </p:nvSpPr>
        <p:spPr>
          <a:xfrm>
            <a:off x="7954868" y="5305049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D66BFDC5-3BBA-8B0F-01B2-9445BA919C92}"/>
              </a:ext>
            </a:extLst>
          </p:cNvPr>
          <p:cNvSpPr/>
          <p:nvPr/>
        </p:nvSpPr>
        <p:spPr>
          <a:xfrm rot="357242">
            <a:off x="7940903" y="509452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B9B568EF-4954-8085-77AE-71193D643AF1}"/>
              </a:ext>
            </a:extLst>
          </p:cNvPr>
          <p:cNvSpPr/>
          <p:nvPr/>
        </p:nvSpPr>
        <p:spPr>
          <a:xfrm rot="357242">
            <a:off x="7578984" y="540111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4C10D543-61E6-F4A7-9EEA-167AAFAD03FF}"/>
              </a:ext>
            </a:extLst>
          </p:cNvPr>
          <p:cNvSpPr/>
          <p:nvPr/>
        </p:nvSpPr>
        <p:spPr>
          <a:xfrm rot="357242">
            <a:off x="7183226" y="543156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6039192A-2258-751E-FFC5-5F3E9FDFDFD6}"/>
              </a:ext>
            </a:extLst>
          </p:cNvPr>
          <p:cNvSpPr/>
          <p:nvPr/>
        </p:nvSpPr>
        <p:spPr>
          <a:xfrm rot="357242">
            <a:off x="9196939" y="5411284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62031051-D5C2-5F5A-9450-D16B5D4C128A}"/>
              </a:ext>
            </a:extLst>
          </p:cNvPr>
          <p:cNvSpPr/>
          <p:nvPr/>
        </p:nvSpPr>
        <p:spPr>
          <a:xfrm>
            <a:off x="8359002" y="509306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0D90B1E6-686B-6A12-7276-A3D294105F6B}"/>
              </a:ext>
            </a:extLst>
          </p:cNvPr>
          <p:cNvSpPr/>
          <p:nvPr/>
        </p:nvSpPr>
        <p:spPr>
          <a:xfrm>
            <a:off x="7144371" y="5081978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EACC5C14-EED2-2FA8-8834-B5A95CE24A93}"/>
              </a:ext>
            </a:extLst>
          </p:cNvPr>
          <p:cNvSpPr/>
          <p:nvPr/>
        </p:nvSpPr>
        <p:spPr>
          <a:xfrm>
            <a:off x="8770122" y="5337586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F3C19627-0349-90FA-424E-99CCC65C9392}"/>
              </a:ext>
            </a:extLst>
          </p:cNvPr>
          <p:cNvSpPr/>
          <p:nvPr/>
        </p:nvSpPr>
        <p:spPr>
          <a:xfrm rot="357242">
            <a:off x="6384367" y="5372905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38CF7B61-1082-F8D5-BAD8-0834942B0ACE}"/>
              </a:ext>
            </a:extLst>
          </p:cNvPr>
          <p:cNvSpPr/>
          <p:nvPr/>
        </p:nvSpPr>
        <p:spPr>
          <a:xfrm rot="357242">
            <a:off x="8401923" y="543156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88A1082B-66A9-857B-CC64-9ADC79E76AB1}"/>
              </a:ext>
            </a:extLst>
          </p:cNvPr>
          <p:cNvSpPr/>
          <p:nvPr/>
        </p:nvSpPr>
        <p:spPr>
          <a:xfrm rot="357242">
            <a:off x="8788699" y="5108971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20893FBE-6A7A-8929-AB4A-14400A1FCF76}"/>
              </a:ext>
            </a:extLst>
          </p:cNvPr>
          <p:cNvSpPr/>
          <p:nvPr/>
        </p:nvSpPr>
        <p:spPr>
          <a:xfrm rot="357242">
            <a:off x="5161253" y="4269765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D5B1E4F2-6BFF-1C54-797D-CDF023A6B8A1}"/>
              </a:ext>
            </a:extLst>
          </p:cNvPr>
          <p:cNvSpPr/>
          <p:nvPr/>
        </p:nvSpPr>
        <p:spPr>
          <a:xfrm rot="357242">
            <a:off x="6781688" y="508550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60122EC1-98BF-5ED6-6C3C-CD338CFB1CF1}"/>
              </a:ext>
            </a:extLst>
          </p:cNvPr>
          <p:cNvSpPr/>
          <p:nvPr/>
        </p:nvSpPr>
        <p:spPr>
          <a:xfrm rot="357242">
            <a:off x="3175934" y="5160460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7416F713-54A9-C38B-8972-4EB48D2C9080}"/>
              </a:ext>
            </a:extLst>
          </p:cNvPr>
          <p:cNvSpPr/>
          <p:nvPr/>
        </p:nvSpPr>
        <p:spPr>
          <a:xfrm>
            <a:off x="6327192" y="5034191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532DDF6A-CB5C-29C0-0428-2DB917B40F33}"/>
              </a:ext>
            </a:extLst>
          </p:cNvPr>
          <p:cNvSpPr/>
          <p:nvPr/>
        </p:nvSpPr>
        <p:spPr>
          <a:xfrm>
            <a:off x="9123910" y="506686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481F3093-3D86-D8B4-8E5D-5C6B687B5FEA}"/>
              </a:ext>
            </a:extLst>
          </p:cNvPr>
          <p:cNvSpPr/>
          <p:nvPr/>
        </p:nvSpPr>
        <p:spPr>
          <a:xfrm>
            <a:off x="5835283" y="4480645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660774D8-8C89-F6E0-F8BD-27B89DBC2FE6}"/>
              </a:ext>
            </a:extLst>
          </p:cNvPr>
          <p:cNvSpPr/>
          <p:nvPr/>
        </p:nvSpPr>
        <p:spPr>
          <a:xfrm>
            <a:off x="3887211" y="5326644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A57C8ED6-6D77-A04C-7BAA-F57BB80F8808}"/>
              </a:ext>
            </a:extLst>
          </p:cNvPr>
          <p:cNvSpPr txBox="1"/>
          <p:nvPr/>
        </p:nvSpPr>
        <p:spPr>
          <a:xfrm>
            <a:off x="3784604" y="3339422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original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2765E851-E68E-99EF-776D-05F49473C6F6}"/>
              </a:ext>
            </a:extLst>
          </p:cNvPr>
          <p:cNvSpPr txBox="1"/>
          <p:nvPr/>
        </p:nvSpPr>
        <p:spPr>
          <a:xfrm>
            <a:off x="6695493" y="4585700"/>
            <a:ext cx="257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degradado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5859AC22-C814-08D3-1623-F81365B6B322}"/>
              </a:ext>
            </a:extLst>
          </p:cNvPr>
          <p:cNvCxnSpPr>
            <a:cxnSpLocks/>
          </p:cNvCxnSpPr>
          <p:nvPr/>
        </p:nvCxnSpPr>
        <p:spPr>
          <a:xfrm>
            <a:off x="6350113" y="1733685"/>
            <a:ext cx="0" cy="392887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orma libre: forma 179">
            <a:extLst>
              <a:ext uri="{FF2B5EF4-FFF2-40B4-BE49-F238E27FC236}">
                <a16:creationId xmlns:a16="http://schemas.microsoft.com/office/drawing/2014/main" id="{8AF5F0D3-6BD9-5BB5-E9CC-A207B83C6977}"/>
              </a:ext>
            </a:extLst>
          </p:cNvPr>
          <p:cNvSpPr/>
          <p:nvPr/>
        </p:nvSpPr>
        <p:spPr>
          <a:xfrm>
            <a:off x="4539352" y="2315517"/>
            <a:ext cx="1394460" cy="129726"/>
          </a:xfrm>
          <a:custGeom>
            <a:avLst/>
            <a:gdLst>
              <a:gd name="connsiteX0" fmla="*/ 0 w 1394460"/>
              <a:gd name="connsiteY0" fmla="*/ 114379 h 129726"/>
              <a:gd name="connsiteX1" fmla="*/ 342900 w 1394460"/>
              <a:gd name="connsiteY1" fmla="*/ 79 h 129726"/>
              <a:gd name="connsiteX2" fmla="*/ 685800 w 1394460"/>
              <a:gd name="connsiteY2" fmla="*/ 129619 h 129726"/>
              <a:gd name="connsiteX3" fmla="*/ 998220 w 1394460"/>
              <a:gd name="connsiteY3" fmla="*/ 22939 h 129726"/>
              <a:gd name="connsiteX4" fmla="*/ 1394460 w 1394460"/>
              <a:gd name="connsiteY4" fmla="*/ 61039 h 12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460" h="129726">
                <a:moveTo>
                  <a:pt x="0" y="114379"/>
                </a:moveTo>
                <a:cubicBezTo>
                  <a:pt x="114300" y="55959"/>
                  <a:pt x="228600" y="-2461"/>
                  <a:pt x="342900" y="79"/>
                </a:cubicBezTo>
                <a:cubicBezTo>
                  <a:pt x="457200" y="2619"/>
                  <a:pt x="576580" y="125809"/>
                  <a:pt x="685800" y="129619"/>
                </a:cubicBezTo>
                <a:cubicBezTo>
                  <a:pt x="795020" y="133429"/>
                  <a:pt x="880110" y="34369"/>
                  <a:pt x="998220" y="22939"/>
                </a:cubicBezTo>
                <a:cubicBezTo>
                  <a:pt x="1116330" y="11509"/>
                  <a:pt x="1255395" y="36274"/>
                  <a:pt x="1394460" y="61039"/>
                </a:cubicBezTo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16FB7977-CAA7-D687-269D-D0CB5263CFF7}"/>
              </a:ext>
            </a:extLst>
          </p:cNvPr>
          <p:cNvSpPr txBox="1"/>
          <p:nvPr/>
        </p:nvSpPr>
        <p:spPr>
          <a:xfrm>
            <a:off x="4932699" y="1905771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Flujo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F634C74B-37F8-BFE5-D3FD-934D885F0623}"/>
              </a:ext>
            </a:extLst>
          </p:cNvPr>
          <p:cNvCxnSpPr>
            <a:cxnSpLocks/>
          </p:cNvCxnSpPr>
          <p:nvPr/>
        </p:nvCxnSpPr>
        <p:spPr>
          <a:xfrm>
            <a:off x="2945724" y="3794372"/>
            <a:ext cx="0" cy="1898634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DA48201B-B187-7C17-9335-FD728B409B9C}"/>
              </a:ext>
            </a:extLst>
          </p:cNvPr>
          <p:cNvCxnSpPr>
            <a:cxnSpLocks/>
          </p:cNvCxnSpPr>
          <p:nvPr/>
        </p:nvCxnSpPr>
        <p:spPr>
          <a:xfrm>
            <a:off x="6767938" y="3794372"/>
            <a:ext cx="0" cy="1220528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6C814E2E-3EA2-98F6-CD81-34D9916C61F3}"/>
              </a:ext>
            </a:extLst>
          </p:cNvPr>
          <p:cNvCxnSpPr>
            <a:cxnSpLocks/>
          </p:cNvCxnSpPr>
          <p:nvPr/>
        </p:nvCxnSpPr>
        <p:spPr>
          <a:xfrm>
            <a:off x="9733112" y="4995097"/>
            <a:ext cx="0" cy="69790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83009091-BAA3-435F-8D22-2A85A7DE6E25}"/>
              </a:ext>
            </a:extLst>
          </p:cNvPr>
          <p:cNvSpPr txBox="1"/>
          <p:nvPr/>
        </p:nvSpPr>
        <p:spPr>
          <a:xfrm>
            <a:off x="1878480" y="4676911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BFCED49A-E730-8A0D-A597-CFD708B110FD}"/>
              </a:ext>
            </a:extLst>
          </p:cNvPr>
          <p:cNvSpPr txBox="1"/>
          <p:nvPr/>
        </p:nvSpPr>
        <p:spPr>
          <a:xfrm>
            <a:off x="6621847" y="4139529"/>
            <a:ext cx="6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VE" b="1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US" b="1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E59BB475-3D5C-2BC3-D256-68AC6874217B}"/>
              </a:ext>
            </a:extLst>
          </p:cNvPr>
          <p:cNvSpPr txBox="1"/>
          <p:nvPr/>
        </p:nvSpPr>
        <p:spPr>
          <a:xfrm>
            <a:off x="9589584" y="5206906"/>
            <a:ext cx="6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VE" b="1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US" b="1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8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upo 288">
            <a:extLst>
              <a:ext uri="{FF2B5EF4-FFF2-40B4-BE49-F238E27FC236}">
                <a16:creationId xmlns:a16="http://schemas.microsoft.com/office/drawing/2014/main" id="{AFF524F6-8E87-E015-507F-3FF6AB4B2CFF}"/>
              </a:ext>
            </a:extLst>
          </p:cNvPr>
          <p:cNvGrpSpPr/>
          <p:nvPr/>
        </p:nvGrpSpPr>
        <p:grpSpPr>
          <a:xfrm>
            <a:off x="2882348" y="-1997765"/>
            <a:ext cx="6443487" cy="8016007"/>
            <a:chOff x="2882348" y="-1997765"/>
            <a:chExt cx="6443487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562177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D9826A5-75D2-1328-7945-641EE70BE503}"/>
                </a:ext>
              </a:extLst>
            </p:cNvPr>
            <p:cNvSpPr/>
            <p:nvPr/>
          </p:nvSpPr>
          <p:spPr>
            <a:xfrm rot="5400000">
              <a:off x="5861222" y="-1768143"/>
              <a:ext cx="467141" cy="61291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20C3128-FF01-BBDF-F37C-B577CD97585A}"/>
                </a:ext>
              </a:extLst>
            </p:cNvPr>
            <p:cNvSpPr/>
            <p:nvPr/>
          </p:nvSpPr>
          <p:spPr>
            <a:xfrm>
              <a:off x="5991308" y="1192303"/>
              <a:ext cx="228600" cy="2286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EA055707-C87D-FC16-C6A6-1F603C07429E}"/>
                </a:ext>
              </a:extLst>
            </p:cNvPr>
            <p:cNvCxnSpPr/>
            <p:nvPr/>
          </p:nvCxnSpPr>
          <p:spPr>
            <a:xfrm>
              <a:off x="6095997" y="1316737"/>
              <a:ext cx="0" cy="320040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431640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2916941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2885405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1083167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1062854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551742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3085398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558399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476258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3083560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3104395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3145035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185675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79D66781-172A-93D9-8501-76B77F5317AE}"/>
                </a:ext>
              </a:extLst>
            </p:cNvPr>
            <p:cNvSpPr/>
            <p:nvPr/>
          </p:nvSpPr>
          <p:spPr>
            <a:xfrm rot="5400000">
              <a:off x="8057294" y="453672"/>
              <a:ext cx="136885" cy="17261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CA6E8B5-4E29-4E54-5C48-D5D400E0098B}"/>
                </a:ext>
              </a:extLst>
            </p:cNvPr>
            <p:cNvSpPr/>
            <p:nvPr/>
          </p:nvSpPr>
          <p:spPr>
            <a:xfrm rot="5400000">
              <a:off x="3989930" y="437015"/>
              <a:ext cx="136885" cy="17261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Conector recto 219">
              <a:extLst>
                <a:ext uri="{FF2B5EF4-FFF2-40B4-BE49-F238E27FC236}">
                  <a16:creationId xmlns:a16="http://schemas.microsoft.com/office/drawing/2014/main" id="{B873D007-A57E-49BA-6072-482FBBA16DBA}"/>
                </a:ext>
              </a:extLst>
            </p:cNvPr>
            <p:cNvCxnSpPr>
              <a:cxnSpLocks/>
            </p:cNvCxnSpPr>
            <p:nvPr/>
          </p:nvCxnSpPr>
          <p:spPr>
            <a:xfrm>
              <a:off x="7419592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>
              <a:extLst>
                <a:ext uri="{FF2B5EF4-FFF2-40B4-BE49-F238E27FC236}">
                  <a16:creationId xmlns:a16="http://schemas.microsoft.com/office/drawing/2014/main" id="{5BA5E721-8DEE-E348-0E86-183494C47FE9}"/>
                </a:ext>
              </a:extLst>
            </p:cNvPr>
            <p:cNvCxnSpPr>
              <a:cxnSpLocks/>
            </p:cNvCxnSpPr>
            <p:nvPr/>
          </p:nvCxnSpPr>
          <p:spPr>
            <a:xfrm>
              <a:off x="7576513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>
              <a:extLst>
                <a:ext uri="{FF2B5EF4-FFF2-40B4-BE49-F238E27FC236}">
                  <a16:creationId xmlns:a16="http://schemas.microsoft.com/office/drawing/2014/main" id="{D012C4AD-095A-D7D2-1960-711569515AFA}"/>
                </a:ext>
              </a:extLst>
            </p:cNvPr>
            <p:cNvCxnSpPr>
              <a:cxnSpLocks/>
            </p:cNvCxnSpPr>
            <p:nvPr/>
          </p:nvCxnSpPr>
          <p:spPr>
            <a:xfrm>
              <a:off x="7733434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>
              <a:extLst>
                <a:ext uri="{FF2B5EF4-FFF2-40B4-BE49-F238E27FC236}">
                  <a16:creationId xmlns:a16="http://schemas.microsoft.com/office/drawing/2014/main" id="{085AB020-353C-90DE-27C2-2EDA333A0A88}"/>
                </a:ext>
              </a:extLst>
            </p:cNvPr>
            <p:cNvCxnSpPr>
              <a:cxnSpLocks/>
            </p:cNvCxnSpPr>
            <p:nvPr/>
          </p:nvCxnSpPr>
          <p:spPr>
            <a:xfrm>
              <a:off x="7890355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>
              <a:extLst>
                <a:ext uri="{FF2B5EF4-FFF2-40B4-BE49-F238E27FC236}">
                  <a16:creationId xmlns:a16="http://schemas.microsoft.com/office/drawing/2014/main" id="{71373969-AF1D-E998-0973-1E6FC8616B1F}"/>
                </a:ext>
              </a:extLst>
            </p:cNvPr>
            <p:cNvCxnSpPr>
              <a:cxnSpLocks/>
            </p:cNvCxnSpPr>
            <p:nvPr/>
          </p:nvCxnSpPr>
          <p:spPr>
            <a:xfrm>
              <a:off x="8047276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>
              <a:extLst>
                <a:ext uri="{FF2B5EF4-FFF2-40B4-BE49-F238E27FC236}">
                  <a16:creationId xmlns:a16="http://schemas.microsoft.com/office/drawing/2014/main" id="{0B0A5045-AFB2-1CE0-A12E-907C3669A8CA}"/>
                </a:ext>
              </a:extLst>
            </p:cNvPr>
            <p:cNvCxnSpPr>
              <a:cxnSpLocks/>
            </p:cNvCxnSpPr>
            <p:nvPr/>
          </p:nvCxnSpPr>
          <p:spPr>
            <a:xfrm>
              <a:off x="8518039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D411BD4C-3097-F94F-43B2-E24E2CB1D767}"/>
                </a:ext>
              </a:extLst>
            </p:cNvPr>
            <p:cNvCxnSpPr>
              <a:cxnSpLocks/>
            </p:cNvCxnSpPr>
            <p:nvPr/>
          </p:nvCxnSpPr>
          <p:spPr>
            <a:xfrm>
              <a:off x="8204197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7F01E27A-84A1-1FC0-6209-27CFE640E01A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18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2E188D8A-700B-E753-B7B5-3F421477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674960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>
              <a:extLst>
                <a:ext uri="{FF2B5EF4-FFF2-40B4-BE49-F238E27FC236}">
                  <a16:creationId xmlns:a16="http://schemas.microsoft.com/office/drawing/2014/main" id="{5275B5A8-6EB8-37BB-37BC-A0D7C9AED3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81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1EFBAB18-70EA-ADD3-AE2B-C013B0FBABF1}"/>
                </a:ext>
              </a:extLst>
            </p:cNvPr>
            <p:cNvCxnSpPr>
              <a:cxnSpLocks/>
            </p:cNvCxnSpPr>
            <p:nvPr/>
          </p:nvCxnSpPr>
          <p:spPr>
            <a:xfrm>
              <a:off x="3353052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15E4BE14-CBF8-9373-FCD0-2F84793ECC5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973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>
              <a:extLst>
                <a:ext uri="{FF2B5EF4-FFF2-40B4-BE49-F238E27FC236}">
                  <a16:creationId xmlns:a16="http://schemas.microsoft.com/office/drawing/2014/main" id="{3C77855D-46E1-9BB3-1168-1C060C21F123}"/>
                </a:ext>
              </a:extLst>
            </p:cNvPr>
            <p:cNvCxnSpPr>
              <a:cxnSpLocks/>
            </p:cNvCxnSpPr>
            <p:nvPr/>
          </p:nvCxnSpPr>
          <p:spPr>
            <a:xfrm>
              <a:off x="3666894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>
              <a:extLst>
                <a:ext uri="{FF2B5EF4-FFF2-40B4-BE49-F238E27FC236}">
                  <a16:creationId xmlns:a16="http://schemas.microsoft.com/office/drawing/2014/main" id="{19183100-42E0-A72E-9335-ED03E6A6F517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15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>
              <a:extLst>
                <a:ext uri="{FF2B5EF4-FFF2-40B4-BE49-F238E27FC236}">
                  <a16:creationId xmlns:a16="http://schemas.microsoft.com/office/drawing/2014/main" id="{0F68DC57-AE29-A719-E0E1-5AA91C2E69A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736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A9709F5D-7A21-AD6C-0F83-78000DBF4EB3}"/>
                </a:ext>
              </a:extLst>
            </p:cNvPr>
            <p:cNvCxnSpPr>
              <a:cxnSpLocks/>
            </p:cNvCxnSpPr>
            <p:nvPr/>
          </p:nvCxnSpPr>
          <p:spPr>
            <a:xfrm>
              <a:off x="4451499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>
              <a:extLst>
                <a:ext uri="{FF2B5EF4-FFF2-40B4-BE49-F238E27FC236}">
                  <a16:creationId xmlns:a16="http://schemas.microsoft.com/office/drawing/2014/main" id="{76E0D769-4C30-8CA2-C5AB-7293D2603FA1}"/>
                </a:ext>
              </a:extLst>
            </p:cNvPr>
            <p:cNvCxnSpPr>
              <a:cxnSpLocks/>
            </p:cNvCxnSpPr>
            <p:nvPr/>
          </p:nvCxnSpPr>
          <p:spPr>
            <a:xfrm>
              <a:off x="4137657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>
              <a:extLst>
                <a:ext uri="{FF2B5EF4-FFF2-40B4-BE49-F238E27FC236}">
                  <a16:creationId xmlns:a16="http://schemas.microsoft.com/office/drawing/2014/main" id="{3E6C05E1-051C-AC8C-DEFF-72D1D20F8197}"/>
                </a:ext>
              </a:extLst>
            </p:cNvPr>
            <p:cNvCxnSpPr>
              <a:cxnSpLocks/>
            </p:cNvCxnSpPr>
            <p:nvPr/>
          </p:nvCxnSpPr>
          <p:spPr>
            <a:xfrm>
              <a:off x="4294578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>
              <a:extLst>
                <a:ext uri="{FF2B5EF4-FFF2-40B4-BE49-F238E27FC236}">
                  <a16:creationId xmlns:a16="http://schemas.microsoft.com/office/drawing/2014/main" id="{A97194F4-DEDA-0F93-5EB5-051643A9C5DB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20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>
              <a:extLst>
                <a:ext uri="{FF2B5EF4-FFF2-40B4-BE49-F238E27FC236}">
                  <a16:creationId xmlns:a16="http://schemas.microsoft.com/office/drawing/2014/main" id="{C89A4789-C6B8-3B37-3390-B14B3BD1DFDD}"/>
                </a:ext>
              </a:extLst>
            </p:cNvPr>
            <p:cNvCxnSpPr>
              <a:cxnSpLocks/>
            </p:cNvCxnSpPr>
            <p:nvPr/>
          </p:nvCxnSpPr>
          <p:spPr>
            <a:xfrm>
              <a:off x="4765341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A3E02B66-A35D-E3E7-C9B3-0C5D854D7050}"/>
                </a:ext>
              </a:extLst>
            </p:cNvPr>
            <p:cNvCxnSpPr/>
            <p:nvPr/>
          </p:nvCxnSpPr>
          <p:spPr>
            <a:xfrm>
              <a:off x="8361118" y="1648908"/>
              <a:ext cx="627684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07982734-8811-539B-7EE3-6A544EF11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0593" y="1648908"/>
              <a:ext cx="627684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E038E0AF-01B9-96B5-F052-670DB35C1262}"/>
                </a:ext>
              </a:extLst>
            </p:cNvPr>
            <p:cNvSpPr txBox="1"/>
            <p:nvPr/>
          </p:nvSpPr>
          <p:spPr>
            <a:xfrm>
              <a:off x="8946887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D0B481F0-3D4E-67D2-93EC-19B6677F4851}"/>
                </a:ext>
              </a:extLst>
            </p:cNvPr>
            <p:cNvSpPr txBox="1"/>
            <p:nvPr/>
          </p:nvSpPr>
          <p:spPr>
            <a:xfrm>
              <a:off x="2986428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EF94005B-24DD-313A-8F0F-178529096195}"/>
                </a:ext>
              </a:extLst>
            </p:cNvPr>
            <p:cNvSpPr txBox="1"/>
            <p:nvPr/>
          </p:nvSpPr>
          <p:spPr>
            <a:xfrm>
              <a:off x="7506463" y="367343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388438" y="3675591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24085" y="166558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35662" y="166781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9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7ABD683-1CCA-4A7E-9CC9-24432326A582}"/>
              </a:ext>
            </a:extLst>
          </p:cNvPr>
          <p:cNvGrpSpPr/>
          <p:nvPr/>
        </p:nvGrpSpPr>
        <p:grpSpPr>
          <a:xfrm>
            <a:off x="2882348" y="-1997765"/>
            <a:ext cx="6499418" cy="8016007"/>
            <a:chOff x="2882348" y="-1997765"/>
            <a:chExt cx="6499418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730125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263684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2748985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3053353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719690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2917442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726347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644206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2915604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2936439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2977079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017719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5868C28-C263-47AB-98D1-302C90BC7C1C}"/>
                </a:ext>
              </a:extLst>
            </p:cNvPr>
            <p:cNvGrpSpPr/>
            <p:nvPr/>
          </p:nvGrpSpPr>
          <p:grpSpPr>
            <a:xfrm rot="-300000">
              <a:off x="3161556" y="1064326"/>
              <a:ext cx="6129135" cy="3454283"/>
              <a:chOff x="3030225" y="1062854"/>
              <a:chExt cx="6129135" cy="345428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D9826A5-75D2-1328-7945-641EE70BE503}"/>
                  </a:ext>
                </a:extLst>
              </p:cNvPr>
              <p:cNvSpPr/>
              <p:nvPr/>
            </p:nvSpPr>
            <p:spPr>
              <a:xfrm rot="5400000">
                <a:off x="5861222" y="-1768143"/>
                <a:ext cx="467141" cy="61291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20C3128-FF01-BBDF-F37C-B577CD97585A}"/>
                  </a:ext>
                </a:extLst>
              </p:cNvPr>
              <p:cNvSpPr/>
              <p:nvPr/>
            </p:nvSpPr>
            <p:spPr>
              <a:xfrm>
                <a:off x="5991308" y="119230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EA055707-C87D-FC16-C6A6-1F603C07429E}"/>
                  </a:ext>
                </a:extLst>
              </p:cNvPr>
              <p:cNvCxnSpPr/>
              <p:nvPr/>
            </p:nvCxnSpPr>
            <p:spPr>
              <a:xfrm>
                <a:off x="6095997" y="1316737"/>
                <a:ext cx="0" cy="320040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9D66781-172A-93D9-8501-76B77F5317AE}"/>
                  </a:ext>
                </a:extLst>
              </p:cNvPr>
              <p:cNvSpPr/>
              <p:nvPr/>
            </p:nvSpPr>
            <p:spPr>
              <a:xfrm rot="5400000">
                <a:off x="8057294" y="453672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7CA6E8B5-4E29-4E54-5C48-D5D400E0098B}"/>
                  </a:ext>
                </a:extLst>
              </p:cNvPr>
              <p:cNvSpPr/>
              <p:nvPr/>
            </p:nvSpPr>
            <p:spPr>
              <a:xfrm rot="5400000">
                <a:off x="3989930" y="437015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B873D007-A57E-49BA-6072-482FBBA16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592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5BA5E721-8DEE-E348-0E86-183494C4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513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012C4AD-095A-D7D2-1960-71156951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434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085AB020-353C-90DE-27C2-2EDA333A0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355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71373969-AF1D-E998-0973-1E6FC861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276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0B0A5045-AFB2-1CE0-A12E-907C3669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039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411BD4C-3097-F94F-43B2-E24E2CB1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197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7F01E27A-84A1-1FC0-6209-27CFE640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118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2E188D8A-700B-E753-B7B5-3F421477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960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5275B5A8-6EB8-37BB-37BC-A0D7C9AED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881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1EFBAB18-70EA-ADD3-AE2B-C013B0FBA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052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15E4BE14-CBF8-9373-FCD0-2F84793E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73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3C77855D-46E1-9BB3-1168-1C060C21F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894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19183100-42E0-A72E-9335-ED03E6A6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15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0F68DC57-AE29-A719-E0E1-5AA91C2E6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736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A9709F5D-7A21-AD6C-0F83-78000DBF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499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76E0D769-4C30-8CA2-C5AB-7293D2603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57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3E6C05E1-051C-AC8C-DEFF-72D1D20F8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78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A97194F4-DEDA-0F93-5EB5-051643A9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420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89A4789-C6B8-3B37-3390-B14B3BD1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41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de flecha 277">
                <a:extLst>
                  <a:ext uri="{FF2B5EF4-FFF2-40B4-BE49-F238E27FC236}">
                    <a16:creationId xmlns:a16="http://schemas.microsoft.com/office/drawing/2014/main" id="{A3E02B66-A35D-E3E7-C9B3-0C5D854D7050}"/>
                  </a:ext>
                </a:extLst>
              </p:cNvPr>
              <p:cNvCxnSpPr/>
              <p:nvPr/>
            </p:nvCxnSpPr>
            <p:spPr>
              <a:xfrm>
                <a:off x="8361118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de flecha 278">
                <a:extLst>
                  <a:ext uri="{FF2B5EF4-FFF2-40B4-BE49-F238E27FC236}">
                    <a16:creationId xmlns:a16="http://schemas.microsoft.com/office/drawing/2014/main" id="{07982734-8811-539B-7EE3-6A544EF1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93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E038E0AF-01B9-96B5-F052-670DB35C1262}"/>
                </a:ext>
              </a:extLst>
            </p:cNvPr>
            <p:cNvSpPr txBox="1"/>
            <p:nvPr/>
          </p:nvSpPr>
          <p:spPr>
            <a:xfrm>
              <a:off x="8946887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D0B481F0-3D4E-67D2-93EC-19B6677F4851}"/>
                </a:ext>
              </a:extLst>
            </p:cNvPr>
            <p:cNvSpPr txBox="1"/>
            <p:nvPr/>
          </p:nvSpPr>
          <p:spPr>
            <a:xfrm>
              <a:off x="2986428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472062" y="381549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80016" y="147890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19835" y="19107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1251115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894898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D8AE62A2-A4BD-48B3-A072-C0F5B046C84F}"/>
                </a:ext>
              </a:extLst>
            </p:cNvPr>
            <p:cNvSpPr txBox="1"/>
            <p:nvPr/>
          </p:nvSpPr>
          <p:spPr>
            <a:xfrm>
              <a:off x="7524919" y="338281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30000" dirty="0">
                  <a:solidFill>
                    <a:schemeClr val="bg2">
                      <a:lumMod val="10000"/>
                    </a:schemeClr>
                  </a:solidFill>
                </a:rPr>
                <a:t>-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82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A86AD026-45BD-4489-9E69-304EF2A1395D}"/>
              </a:ext>
            </a:extLst>
          </p:cNvPr>
          <p:cNvGrpSpPr/>
          <p:nvPr/>
        </p:nvGrpSpPr>
        <p:grpSpPr>
          <a:xfrm>
            <a:off x="2862483" y="-1997765"/>
            <a:ext cx="6463352" cy="8016007"/>
            <a:chOff x="2862483" y="-1997765"/>
            <a:chExt cx="6463352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375561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608929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3094230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2698789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365126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3262687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371783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289642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3260849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3281684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3322324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362964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A38FB2A-FE56-4C92-B2ED-EC72176B9F77}"/>
                </a:ext>
              </a:extLst>
            </p:cNvPr>
            <p:cNvGrpSpPr/>
            <p:nvPr/>
          </p:nvGrpSpPr>
          <p:grpSpPr>
            <a:xfrm rot="293034">
              <a:off x="2862483" y="1061109"/>
              <a:ext cx="6262728" cy="3454283"/>
              <a:chOff x="2986428" y="1062854"/>
              <a:chExt cx="6262728" cy="345428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D9826A5-75D2-1328-7945-641EE70BE503}"/>
                  </a:ext>
                </a:extLst>
              </p:cNvPr>
              <p:cNvSpPr/>
              <p:nvPr/>
            </p:nvSpPr>
            <p:spPr>
              <a:xfrm rot="5400000">
                <a:off x="5861222" y="-1768143"/>
                <a:ext cx="467141" cy="61291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20C3128-FF01-BBDF-F37C-B577CD97585A}"/>
                  </a:ext>
                </a:extLst>
              </p:cNvPr>
              <p:cNvSpPr/>
              <p:nvPr/>
            </p:nvSpPr>
            <p:spPr>
              <a:xfrm>
                <a:off x="5972646" y="119230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EA055707-C87D-FC16-C6A6-1F603C07429E}"/>
                  </a:ext>
                </a:extLst>
              </p:cNvPr>
              <p:cNvCxnSpPr/>
              <p:nvPr/>
            </p:nvCxnSpPr>
            <p:spPr>
              <a:xfrm>
                <a:off x="6095997" y="1316737"/>
                <a:ext cx="0" cy="320040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9D66781-172A-93D9-8501-76B77F5317AE}"/>
                  </a:ext>
                </a:extLst>
              </p:cNvPr>
              <p:cNvSpPr/>
              <p:nvPr/>
            </p:nvSpPr>
            <p:spPr>
              <a:xfrm rot="5400000">
                <a:off x="8057294" y="453672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7CA6E8B5-4E29-4E54-5C48-D5D400E0098B}"/>
                  </a:ext>
                </a:extLst>
              </p:cNvPr>
              <p:cNvSpPr/>
              <p:nvPr/>
            </p:nvSpPr>
            <p:spPr>
              <a:xfrm rot="5400000">
                <a:off x="3989930" y="437015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B873D007-A57E-49BA-6072-482FBBA16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592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5BA5E721-8DEE-E348-0E86-183494C4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513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012C4AD-095A-D7D2-1960-71156951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434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085AB020-353C-90DE-27C2-2EDA333A0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355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71373969-AF1D-E998-0973-1E6FC861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276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0B0A5045-AFB2-1CE0-A12E-907C3669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039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411BD4C-3097-F94F-43B2-E24E2CB1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197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7F01E27A-84A1-1FC0-6209-27CFE640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118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2E188D8A-700B-E753-B7B5-3F421477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960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5275B5A8-6EB8-37BB-37BC-A0D7C9AED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881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1EFBAB18-70EA-ADD3-AE2B-C013B0FBA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052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15E4BE14-CBF8-9373-FCD0-2F84793E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73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3C77855D-46E1-9BB3-1168-1C060C21F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894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19183100-42E0-A72E-9335-ED03E6A6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15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0F68DC57-AE29-A719-E0E1-5AA91C2E6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736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A9709F5D-7A21-AD6C-0F83-78000DBF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499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76E0D769-4C30-8CA2-C5AB-7293D2603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57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3E6C05E1-051C-AC8C-DEFF-72D1D20F8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78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A97194F4-DEDA-0F93-5EB5-051643A9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420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89A4789-C6B8-3B37-3390-B14B3BD1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41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de flecha 277">
                <a:extLst>
                  <a:ext uri="{FF2B5EF4-FFF2-40B4-BE49-F238E27FC236}">
                    <a16:creationId xmlns:a16="http://schemas.microsoft.com/office/drawing/2014/main" id="{A3E02B66-A35D-E3E7-C9B3-0C5D854D7050}"/>
                  </a:ext>
                </a:extLst>
              </p:cNvPr>
              <p:cNvCxnSpPr/>
              <p:nvPr/>
            </p:nvCxnSpPr>
            <p:spPr>
              <a:xfrm>
                <a:off x="8361118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de flecha 278">
                <a:extLst>
                  <a:ext uri="{FF2B5EF4-FFF2-40B4-BE49-F238E27FC236}">
                    <a16:creationId xmlns:a16="http://schemas.microsoft.com/office/drawing/2014/main" id="{07982734-8811-539B-7EE3-6A544EF1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93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uadroTexto 279">
                <a:extLst>
                  <a:ext uri="{FF2B5EF4-FFF2-40B4-BE49-F238E27FC236}">
                    <a16:creationId xmlns:a16="http://schemas.microsoft.com/office/drawing/2014/main" id="{E038E0AF-01B9-96B5-F052-670DB35C1262}"/>
                  </a:ext>
                </a:extLst>
              </p:cNvPr>
              <p:cNvSpPr txBox="1"/>
              <p:nvPr/>
            </p:nvSpPr>
            <p:spPr>
              <a:xfrm>
                <a:off x="8946887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82" name="CuadroTexto 281">
                <a:extLst>
                  <a:ext uri="{FF2B5EF4-FFF2-40B4-BE49-F238E27FC236}">
                    <a16:creationId xmlns:a16="http://schemas.microsoft.com/office/drawing/2014/main" id="{D0B481F0-3D4E-67D2-93EC-19B6677F4851}"/>
                  </a:ext>
                </a:extLst>
              </p:cNvPr>
              <p:cNvSpPr txBox="1"/>
              <p:nvPr/>
            </p:nvSpPr>
            <p:spPr>
              <a:xfrm>
                <a:off x="2986428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EF94005B-24DD-313A-8F0F-178529096195}"/>
                </a:ext>
              </a:extLst>
            </p:cNvPr>
            <p:cNvSpPr txBox="1"/>
            <p:nvPr/>
          </p:nvSpPr>
          <p:spPr>
            <a:xfrm>
              <a:off x="7506463" y="382273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300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388438" y="348897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24085" y="1880193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35662" y="139722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896551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1240143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948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206</Words>
  <Application>Microsoft Office PowerPoint</Application>
  <PresentationFormat>Panorámica</PresentationFormat>
  <Paragraphs>87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22</cp:revision>
  <dcterms:created xsi:type="dcterms:W3CDTF">2022-07-08T19:19:17Z</dcterms:created>
  <dcterms:modified xsi:type="dcterms:W3CDTF">2022-10-03T21:07:42Z</dcterms:modified>
</cp:coreProperties>
</file>