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8" r:id="rId3"/>
    <p:sldId id="270" r:id="rId4"/>
    <p:sldId id="272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95" d="100"/>
          <a:sy n="95" d="100"/>
        </p:scale>
        <p:origin x="187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163BC82-F5B9-2E79-4552-091E0CC6657B}"/>
              </a:ext>
            </a:extLst>
          </p:cNvPr>
          <p:cNvGrpSpPr/>
          <p:nvPr/>
        </p:nvGrpSpPr>
        <p:grpSpPr>
          <a:xfrm>
            <a:off x="1242130" y="1073362"/>
            <a:ext cx="8667184" cy="4323586"/>
            <a:chOff x="1242130" y="1073362"/>
            <a:chExt cx="8667184" cy="43235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6AA27A-12C4-F66B-778B-638EBBC6049E}"/>
                </a:ext>
              </a:extLst>
            </p:cNvPr>
            <p:cNvSpPr/>
            <p:nvPr/>
          </p:nvSpPr>
          <p:spPr>
            <a:xfrm>
              <a:off x="1371600" y="1073362"/>
              <a:ext cx="8537714" cy="432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504970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90857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97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1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554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111855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879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95851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228319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014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496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88279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88442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84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42130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813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57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8208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426462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5427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82249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91B0367-3F9F-8E5F-B872-3E6DC1DBDAA3}"/>
              </a:ext>
            </a:extLst>
          </p:cNvPr>
          <p:cNvGrpSpPr/>
          <p:nvPr/>
        </p:nvGrpSpPr>
        <p:grpSpPr>
          <a:xfrm>
            <a:off x="3758693" y="1525101"/>
            <a:ext cx="4674613" cy="3429297"/>
            <a:chOff x="2732027" y="1415771"/>
            <a:chExt cx="4674613" cy="342929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748C450-FA04-B869-9F06-A0D4A02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027" y="1415771"/>
              <a:ext cx="3033023" cy="3429297"/>
            </a:xfrm>
            <a:prstGeom prst="rect">
              <a:avLst/>
            </a:prstGeom>
          </p:spPr>
        </p:pic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492B874A-4129-7047-77ED-1C10A6D7E243}"/>
                </a:ext>
              </a:extLst>
            </p:cNvPr>
            <p:cNvSpPr/>
            <p:nvPr/>
          </p:nvSpPr>
          <p:spPr>
            <a:xfrm>
              <a:off x="5882640" y="1790700"/>
              <a:ext cx="213360" cy="754380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EB49F4-3E53-B5AE-0DE6-06A6726B3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27" y="2545080"/>
              <a:ext cx="3033023" cy="0"/>
            </a:xfrm>
            <a:prstGeom prst="line">
              <a:avLst/>
            </a:prstGeom>
            <a:ln w="19050">
              <a:solidFill>
                <a:srgbClr val="00808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B0E10729-7073-CC69-21D2-2A57CE38F330}"/>
                </a:ext>
              </a:extLst>
            </p:cNvPr>
            <p:cNvSpPr/>
            <p:nvPr/>
          </p:nvSpPr>
          <p:spPr>
            <a:xfrm>
              <a:off x="5882640" y="2545080"/>
              <a:ext cx="213360" cy="2299988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A9DA15-7B2C-A1D4-AA78-5835AE02D0EC}"/>
                </a:ext>
              </a:extLst>
            </p:cNvPr>
            <p:cNvSpPr txBox="1"/>
            <p:nvPr/>
          </p:nvSpPr>
          <p:spPr>
            <a:xfrm>
              <a:off x="5882640" y="2037085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>
                  <a:solidFill>
                    <a:schemeClr val="bg2">
                      <a:lumMod val="10000"/>
                    </a:schemeClr>
                  </a:solidFill>
                </a:rPr>
                <a:t>Suelos cohesivos</a:t>
              </a:r>
              <a:endParaRPr lang="es-VE" sz="105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4C769D-03AF-4785-234B-718DFC4FC56F}"/>
                </a:ext>
              </a:extLst>
            </p:cNvPr>
            <p:cNvSpPr txBox="1"/>
            <p:nvPr/>
          </p:nvSpPr>
          <p:spPr>
            <a:xfrm>
              <a:off x="5882640" y="356426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dirty="0">
                  <a:solidFill>
                    <a:schemeClr val="bg2">
                      <a:lumMod val="10000"/>
                    </a:schemeClr>
                  </a:solidFill>
                </a:rPr>
                <a:t>Suelos granulares</a:t>
              </a:r>
              <a:endParaRPr lang="es-VE" sz="105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0C24697-168A-8869-DE70-C48147FD8A28}"/>
              </a:ext>
            </a:extLst>
          </p:cNvPr>
          <p:cNvGrpSpPr/>
          <p:nvPr/>
        </p:nvGrpSpPr>
        <p:grpSpPr>
          <a:xfrm>
            <a:off x="2659225" y="811763"/>
            <a:ext cx="6288832" cy="5234474"/>
            <a:chOff x="2659225" y="811763"/>
            <a:chExt cx="6288832" cy="52344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850BC53-CEF5-79C1-F542-01E3211B080A}"/>
                </a:ext>
              </a:extLst>
            </p:cNvPr>
            <p:cNvSpPr/>
            <p:nvPr/>
          </p:nvSpPr>
          <p:spPr>
            <a:xfrm>
              <a:off x="2659225" y="811763"/>
              <a:ext cx="6288832" cy="523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B6ADA18-D64A-D0E3-BA6B-E168A203B4ED}"/>
                </a:ext>
              </a:extLst>
            </p:cNvPr>
            <p:cNvGrpSpPr/>
            <p:nvPr/>
          </p:nvGrpSpPr>
          <p:grpSpPr>
            <a:xfrm>
              <a:off x="2831841" y="899668"/>
              <a:ext cx="5943600" cy="5058664"/>
              <a:chOff x="2549979" y="899668"/>
              <a:chExt cx="5943600" cy="505866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457D06-A518-217F-3E05-1802149C5B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9979" y="899668"/>
                <a:ext cx="5943600" cy="252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ydrographs modeled with (a) the quasi-unsteady flow model (a series of steady flows or 'histograph') and (b) the unsteady flow model.">
                <a:extLst>
                  <a:ext uri="{FF2B5EF4-FFF2-40B4-BE49-F238E27FC236}">
                    <a16:creationId xmlns:a16="http://schemas.microsoft.com/office/drawing/2014/main" id="{59BC5E5F-58DE-7C36-2CB8-ADB2D406C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9979" y="3429000"/>
                <a:ext cx="5943600" cy="252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22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3374EA-0C4C-63CF-FB19-213F3767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51" y="887297"/>
            <a:ext cx="5910327" cy="2863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FC68B1-A772-7C20-673C-D616030A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94" y="2689869"/>
            <a:ext cx="6499655" cy="36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37</Words>
  <Application>Microsoft Office PowerPoint</Application>
  <PresentationFormat>Panorámica</PresentationFormat>
  <Paragraphs>16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31</cp:revision>
  <dcterms:created xsi:type="dcterms:W3CDTF">2022-07-08T19:19:17Z</dcterms:created>
  <dcterms:modified xsi:type="dcterms:W3CDTF">2022-11-15T20:09:46Z</dcterms:modified>
</cp:coreProperties>
</file>