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9" r:id="rId2"/>
    <p:sldId id="268" r:id="rId3"/>
    <p:sldId id="27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33" autoAdjust="0"/>
  </p:normalViewPr>
  <p:slideViewPr>
    <p:cSldViewPr snapToGrid="0">
      <p:cViewPr varScale="1">
        <p:scale>
          <a:sx n="77" d="100"/>
          <a:sy n="77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A4C29-C830-4B9E-A1E4-B5E2AE1D7869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1AE8A-4ED6-411D-A727-C223135B0E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3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91AE8A-4ED6-411D-A727-C223135B0E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80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D079F-9CBD-C115-C95A-CE045AC3B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27FA5A-808D-3285-3559-A2C069398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FA879B-384B-3131-E9B8-B9EC16A6C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541B54-39E3-3597-5D33-8DA55B32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E75357-9DCD-2988-4A8B-C1517BD2C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40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A0C413-90F9-08D9-7079-1725DD4E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87DD7F1-D718-AA4D-7703-74F7BC493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928168-DE55-C99A-D03A-873013282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AED0AD-5C26-F370-6C44-CF9252DE9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D7CDC8-3010-F63C-F3F9-9E2180DCA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3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C7ADE9-9A1C-57ED-2171-4A620A011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DECEB99-D9E2-B668-665D-3399F9981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9C35F1-1305-5F9E-20E6-985E1073C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078728-9DA0-A44D-4D16-53A746CCA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4C23C8-F2D6-0FE1-C1AF-BC0D8874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3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84D53-A44C-B375-A7E7-6BC577FE3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F54207-06E7-2356-7508-1C4DD3D1F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E16A0B-459A-05DA-9845-4D95A7F79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740623-4979-9356-1FD4-5F23EE343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1BADA6-FAEF-BA1C-AEC6-491B94B9C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0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293F2-160D-114D-6DEC-CC62B98A5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95ACE1-F94E-8C16-9FE2-4F0A980DA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3CAF41-161A-79A0-71A2-6D3D8AF62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735D4B-5978-0BEB-1C71-51F45E3F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1CBF6D-0964-B4F9-B7D4-9AED06DE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18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AA4F1-F99B-EB3E-D667-0A5DE1141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461C12-98D0-47C5-EDC8-6A175A978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05873C7-0EE5-043C-6723-14B12753D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77D125-D16F-4458-511F-F900A8F6E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9586B0-C9E1-99D6-FA5D-BEB43B8BA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F422D9-24D7-26DC-32D7-72D06E415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6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589A08-3ECB-440D-D972-CAB88804A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C8961B-373B-9004-16D3-2D3638B41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A8C2DFF-41B9-6A09-A9D1-969D2D662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5930DD3-7450-68B4-2091-FF0C80ACC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6C4C41B-3AFD-61FE-CE88-2EEE9C2D1F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EE6B1B9-D7CF-28E1-BB5C-D931101D0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A9B6781-B790-9063-1631-98D3EFF7B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E8DA8CC-A158-CBD8-E587-5EB9E16DE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3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E0E9E-E5B9-EE05-33DC-F3F2EEE40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6262C0C-9305-9979-95B9-53E968AC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F3B3ED9-E333-114E-B3F7-9799C9B77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A52353C-F5D5-DFB3-A161-1BE652D50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35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4469B00-59EC-E508-A5C9-24DF99A36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F13B736-FBB2-F39A-BB0C-6D9CBF802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B481D4-21FC-0A58-722A-E03FB0A0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10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3D757C-0683-6442-1B4C-F94BE6CCC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D189E9-98E5-545A-A1E3-9CCA6D384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605BE47-EE77-99A6-1FCE-CDC7728EB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6F3804-5F8D-7D1F-E7EA-A39A4EBF1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4A04E8-02DD-9B0B-9ACB-907001610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0643EF-3547-464E-849E-FF2FB1B9D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3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F614C-A496-0A0B-DACF-8C388C817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6F6AE24-3BE6-3CDA-3BF7-C81999758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54CCCA1-C602-F489-C9C6-7030D9860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461DC7-0F2C-D9B4-3B8C-C0919D7E1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3FBD40-E331-73E3-5008-4A661DB0A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0745B5-57DF-7FA5-7B0C-9345A2B8D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48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1F66B92-23BA-0A0E-C192-5343A4AE3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ACE550-1BDA-E16D-DCDE-CD3C06882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C0CA0B-162F-1AEA-B3D4-E9C871F8D0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4F2E3-3545-4AD3-A31E-9231ACC1213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D73E68-64D3-668D-CE2E-DA423988F8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11B848-2D14-703A-A7E8-EBF642BC3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59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upo 100">
            <a:extLst>
              <a:ext uri="{FF2B5EF4-FFF2-40B4-BE49-F238E27FC236}">
                <a16:creationId xmlns:a16="http://schemas.microsoft.com/office/drawing/2014/main" id="{F04B2E95-FAAA-F74A-CFFC-0C7B642FAD02}"/>
              </a:ext>
            </a:extLst>
          </p:cNvPr>
          <p:cNvGrpSpPr/>
          <p:nvPr/>
        </p:nvGrpSpPr>
        <p:grpSpPr>
          <a:xfrm>
            <a:off x="215214" y="1477866"/>
            <a:ext cx="11761571" cy="4474125"/>
            <a:chOff x="149098" y="1398354"/>
            <a:chExt cx="11761571" cy="4474125"/>
          </a:xfrm>
        </p:grpSpPr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FEB1CF91-CA3E-FEFF-0593-24CF57710D78}"/>
                </a:ext>
              </a:extLst>
            </p:cNvPr>
            <p:cNvCxnSpPr>
              <a:cxnSpLocks/>
            </p:cNvCxnSpPr>
            <p:nvPr/>
          </p:nvCxnSpPr>
          <p:spPr>
            <a:xfrm>
              <a:off x="2177110" y="3669525"/>
              <a:ext cx="7678885" cy="373832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56FF6EBB-BDA8-7D92-E71C-3379B841BA25}"/>
                </a:ext>
              </a:extLst>
            </p:cNvPr>
            <p:cNvSpPr txBox="1"/>
            <p:nvPr/>
          </p:nvSpPr>
          <p:spPr>
            <a:xfrm>
              <a:off x="1351461" y="2197236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Q</a:t>
              </a:r>
              <a:r>
                <a:rPr lang="en-US" sz="1600" baseline="-250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BD5F8875-A00B-D047-178F-A8D5C4F81556}"/>
                </a:ext>
              </a:extLst>
            </p:cNvPr>
            <p:cNvSpPr txBox="1"/>
            <p:nvPr/>
          </p:nvSpPr>
          <p:spPr>
            <a:xfrm>
              <a:off x="1706978" y="1398354"/>
              <a:ext cx="1301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s-VE" sz="1400" dirty="0">
                  <a:solidFill>
                    <a:schemeClr val="bg2">
                      <a:lumMod val="10000"/>
                    </a:schemeClr>
                  </a:solidFill>
                </a:rPr>
                <a:t>Aguas</a:t>
              </a:r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</a:rPr>
                <a:t> arriba</a:t>
              </a:r>
              <a:r>
                <a:rPr lang="en-US" sz="1400" baseline="-250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endParaRPr lang="en-US" sz="12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CA5B9424-C0CE-F0C1-8A98-1D9A600F8524}"/>
                </a:ext>
              </a:extLst>
            </p:cNvPr>
            <p:cNvSpPr txBox="1"/>
            <p:nvPr/>
          </p:nvSpPr>
          <p:spPr>
            <a:xfrm>
              <a:off x="9194456" y="1398354"/>
              <a:ext cx="1301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s-VE" sz="1400" dirty="0">
                  <a:solidFill>
                    <a:schemeClr val="bg2">
                      <a:lumMod val="10000"/>
                    </a:schemeClr>
                  </a:solidFill>
                </a:rPr>
                <a:t>Aguas</a:t>
              </a:r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s-VE" sz="1400" dirty="0">
                  <a:solidFill>
                    <a:schemeClr val="bg2">
                      <a:lumMod val="10000"/>
                    </a:schemeClr>
                  </a:solidFill>
                </a:rPr>
                <a:t>abajo</a:t>
              </a:r>
              <a:r>
                <a:rPr lang="en-US" sz="1400" baseline="-250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endParaRPr lang="en-US" sz="12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1" name="Arco 10">
              <a:extLst>
                <a:ext uri="{FF2B5EF4-FFF2-40B4-BE49-F238E27FC236}">
                  <a16:creationId xmlns:a16="http://schemas.microsoft.com/office/drawing/2014/main" id="{20E965DA-BF29-4C25-0D2C-5E99F44872A4}"/>
                </a:ext>
              </a:extLst>
            </p:cNvPr>
            <p:cNvSpPr/>
            <p:nvPr/>
          </p:nvSpPr>
          <p:spPr>
            <a:xfrm rot="16472734">
              <a:off x="8927387" y="2182059"/>
              <a:ext cx="914400" cy="914400"/>
            </a:xfrm>
            <a:prstGeom prst="arc">
              <a:avLst>
                <a:gd name="adj1" fmla="val 16200000"/>
                <a:gd name="adj2" fmla="val 5375356"/>
              </a:avLst>
            </a:prstGeom>
            <a:ln w="19050">
              <a:solidFill>
                <a:schemeClr val="bg2">
                  <a:lumMod val="2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5FEF650D-4B30-5DAB-1CBD-ED4F91543F25}"/>
                </a:ext>
              </a:extLst>
            </p:cNvPr>
            <p:cNvSpPr txBox="1"/>
            <p:nvPr/>
          </p:nvSpPr>
          <p:spPr>
            <a:xfrm>
              <a:off x="3243254" y="5287704"/>
              <a:ext cx="13017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s-VE" sz="1600">
                  <a:solidFill>
                    <a:schemeClr val="bg2">
                      <a:lumMod val="10000"/>
                    </a:schemeClr>
                  </a:solidFill>
                </a:rPr>
                <a:t>Secciones transversales</a:t>
              </a:r>
              <a:endParaRPr lang="es-VE" sz="1400" baseline="-250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3" name="Arco 22">
              <a:extLst>
                <a:ext uri="{FF2B5EF4-FFF2-40B4-BE49-F238E27FC236}">
                  <a16:creationId xmlns:a16="http://schemas.microsoft.com/office/drawing/2014/main" id="{B0310383-A21A-CA63-9233-5423DCBBE87F}"/>
                </a:ext>
              </a:extLst>
            </p:cNvPr>
            <p:cNvSpPr/>
            <p:nvPr/>
          </p:nvSpPr>
          <p:spPr>
            <a:xfrm rot="16472734">
              <a:off x="7967174" y="2149179"/>
              <a:ext cx="914400" cy="914400"/>
            </a:xfrm>
            <a:prstGeom prst="arc">
              <a:avLst>
                <a:gd name="adj1" fmla="val 16200000"/>
                <a:gd name="adj2" fmla="val 5375356"/>
              </a:avLst>
            </a:prstGeom>
            <a:ln w="19050">
              <a:solidFill>
                <a:schemeClr val="bg2">
                  <a:lumMod val="2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o 24">
              <a:extLst>
                <a:ext uri="{FF2B5EF4-FFF2-40B4-BE49-F238E27FC236}">
                  <a16:creationId xmlns:a16="http://schemas.microsoft.com/office/drawing/2014/main" id="{352ECA32-B90F-AB57-43F5-F1A32F58EADC}"/>
                </a:ext>
              </a:extLst>
            </p:cNvPr>
            <p:cNvSpPr/>
            <p:nvPr/>
          </p:nvSpPr>
          <p:spPr>
            <a:xfrm rot="16472734">
              <a:off x="7011212" y="2091548"/>
              <a:ext cx="914400" cy="914400"/>
            </a:xfrm>
            <a:prstGeom prst="arc">
              <a:avLst>
                <a:gd name="adj1" fmla="val 16200000"/>
                <a:gd name="adj2" fmla="val 5375356"/>
              </a:avLst>
            </a:prstGeom>
            <a:ln w="19050">
              <a:solidFill>
                <a:schemeClr val="bg2">
                  <a:lumMod val="2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C00A1D55-8376-A1B5-EEC6-E7F1D7F7B8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7110" y="1840403"/>
              <a:ext cx="0" cy="265962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68">
              <a:extLst>
                <a:ext uri="{FF2B5EF4-FFF2-40B4-BE49-F238E27FC236}">
                  <a16:creationId xmlns:a16="http://schemas.microsoft.com/office/drawing/2014/main" id="{214B5435-147F-9E6D-F1A1-70DD956F16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971" y="1840403"/>
              <a:ext cx="0" cy="265962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>
              <a:extLst>
                <a:ext uri="{FF2B5EF4-FFF2-40B4-BE49-F238E27FC236}">
                  <a16:creationId xmlns:a16="http://schemas.microsoft.com/office/drawing/2014/main" id="{A77C7ED3-E514-0279-D831-DCFABF94C7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55995" y="1840403"/>
              <a:ext cx="0" cy="265962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>
              <a:extLst>
                <a:ext uri="{FF2B5EF4-FFF2-40B4-BE49-F238E27FC236}">
                  <a16:creationId xmlns:a16="http://schemas.microsoft.com/office/drawing/2014/main" id="{7271969A-CC15-004D-1946-CB34A4D33B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96832" y="1840403"/>
              <a:ext cx="0" cy="265962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>
              <a:extLst>
                <a:ext uri="{FF2B5EF4-FFF2-40B4-BE49-F238E27FC236}">
                  <a16:creationId xmlns:a16="http://schemas.microsoft.com/office/drawing/2014/main" id="{5A5132C0-81E6-8249-00E3-71D6EC33BB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6693" y="1840403"/>
              <a:ext cx="0" cy="265962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72">
              <a:extLst>
                <a:ext uri="{FF2B5EF4-FFF2-40B4-BE49-F238E27FC236}">
                  <a16:creationId xmlns:a16="http://schemas.microsoft.com/office/drawing/2014/main" id="{253EA7CB-1391-5AB5-2A2D-8B5BF25711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16554" y="1840403"/>
              <a:ext cx="0" cy="265962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73">
              <a:extLst>
                <a:ext uri="{FF2B5EF4-FFF2-40B4-BE49-F238E27FC236}">
                  <a16:creationId xmlns:a16="http://schemas.microsoft.com/office/drawing/2014/main" id="{7225A386-EE50-4820-14B8-8F138A05F1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96137" y="1840403"/>
              <a:ext cx="0" cy="265962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>
              <a:extLst>
                <a:ext uri="{FF2B5EF4-FFF2-40B4-BE49-F238E27FC236}">
                  <a16:creationId xmlns:a16="http://schemas.microsoft.com/office/drawing/2014/main" id="{1050F6C7-BFAD-836A-76D2-9327A9619E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6415" y="1840403"/>
              <a:ext cx="0" cy="265962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>
              <a:extLst>
                <a:ext uri="{FF2B5EF4-FFF2-40B4-BE49-F238E27FC236}">
                  <a16:creationId xmlns:a16="http://schemas.microsoft.com/office/drawing/2014/main" id="{9F31E19C-138D-3FCF-E872-114EE52FB0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6276" y="1840403"/>
              <a:ext cx="0" cy="265962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Conector recto de flecha 1">
              <a:extLst>
                <a:ext uri="{FF2B5EF4-FFF2-40B4-BE49-F238E27FC236}">
                  <a16:creationId xmlns:a16="http://schemas.microsoft.com/office/drawing/2014/main" id="{819B70ED-453D-BD20-2D77-8F97CC52C0F8}"/>
                </a:ext>
              </a:extLst>
            </p:cNvPr>
            <p:cNvCxnSpPr>
              <a:cxnSpLocks/>
            </p:cNvCxnSpPr>
            <p:nvPr/>
          </p:nvCxnSpPr>
          <p:spPr>
            <a:xfrm>
              <a:off x="1576015" y="2615876"/>
              <a:ext cx="852643" cy="102896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0" name="Conector recto 79">
              <a:extLst>
                <a:ext uri="{FF2B5EF4-FFF2-40B4-BE49-F238E27FC236}">
                  <a16:creationId xmlns:a16="http://schemas.microsoft.com/office/drawing/2014/main" id="{E6F640EA-3D6B-6ACA-8FCD-8B50E6AECC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31984" y="4578423"/>
              <a:ext cx="1446231" cy="1001668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Conector recto 81">
              <a:extLst>
                <a:ext uri="{FF2B5EF4-FFF2-40B4-BE49-F238E27FC236}">
                  <a16:creationId xmlns:a16="http://schemas.microsoft.com/office/drawing/2014/main" id="{82ED5580-5759-6AC9-C884-CF233B396F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45004" y="4628131"/>
              <a:ext cx="2431411" cy="955768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CuadroTexto 85">
              <a:extLst>
                <a:ext uri="{FF2B5EF4-FFF2-40B4-BE49-F238E27FC236}">
                  <a16:creationId xmlns:a16="http://schemas.microsoft.com/office/drawing/2014/main" id="{FB3DB5A8-8D3A-AEB5-8AAC-D92BEAD1C571}"/>
                </a:ext>
              </a:extLst>
            </p:cNvPr>
            <p:cNvSpPr txBox="1"/>
            <p:nvPr/>
          </p:nvSpPr>
          <p:spPr>
            <a:xfrm>
              <a:off x="9865452" y="2328770"/>
              <a:ext cx="20452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s-VE" sz="1600" dirty="0">
                  <a:solidFill>
                    <a:schemeClr val="bg2">
                      <a:lumMod val="10000"/>
                    </a:schemeClr>
                  </a:solidFill>
                </a:rPr>
                <a:t>1ro: Hidrodinámica 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87" name="Conector recto 86">
              <a:extLst>
                <a:ext uri="{FF2B5EF4-FFF2-40B4-BE49-F238E27FC236}">
                  <a16:creationId xmlns:a16="http://schemas.microsoft.com/office/drawing/2014/main" id="{C0D2ECFE-A562-9C3A-3590-57B91F5E56FB}"/>
                </a:ext>
              </a:extLst>
            </p:cNvPr>
            <p:cNvCxnSpPr>
              <a:cxnSpLocks/>
            </p:cNvCxnSpPr>
            <p:nvPr/>
          </p:nvCxnSpPr>
          <p:spPr>
            <a:xfrm>
              <a:off x="2158206" y="2150056"/>
              <a:ext cx="7687125" cy="52609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Triángulo isósceles 89">
              <a:extLst>
                <a:ext uri="{FF2B5EF4-FFF2-40B4-BE49-F238E27FC236}">
                  <a16:creationId xmlns:a16="http://schemas.microsoft.com/office/drawing/2014/main" id="{692A4CA6-8DAC-3792-1BB5-C606598BBC4F}"/>
                </a:ext>
              </a:extLst>
            </p:cNvPr>
            <p:cNvSpPr/>
            <p:nvPr/>
          </p:nvSpPr>
          <p:spPr>
            <a:xfrm rot="10800000">
              <a:off x="3627486" y="2070020"/>
              <a:ext cx="324378" cy="160072"/>
            </a:xfrm>
            <a:prstGeom prst="triangl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1" name="Conector recto 90">
              <a:extLst>
                <a:ext uri="{FF2B5EF4-FFF2-40B4-BE49-F238E27FC236}">
                  <a16:creationId xmlns:a16="http://schemas.microsoft.com/office/drawing/2014/main" id="{E2DB5B40-9921-A742-07B4-340C588998E4}"/>
                </a:ext>
              </a:extLst>
            </p:cNvPr>
            <p:cNvCxnSpPr>
              <a:cxnSpLocks/>
            </p:cNvCxnSpPr>
            <p:nvPr/>
          </p:nvCxnSpPr>
          <p:spPr>
            <a:xfrm>
              <a:off x="3652510" y="2278546"/>
              <a:ext cx="27433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Conector recto 91">
              <a:extLst>
                <a:ext uri="{FF2B5EF4-FFF2-40B4-BE49-F238E27FC236}">
                  <a16:creationId xmlns:a16="http://schemas.microsoft.com/office/drawing/2014/main" id="{5FCFC718-E9CA-9A0F-0B96-6B86024EB15D}"/>
                </a:ext>
              </a:extLst>
            </p:cNvPr>
            <p:cNvCxnSpPr>
              <a:cxnSpLocks/>
            </p:cNvCxnSpPr>
            <p:nvPr/>
          </p:nvCxnSpPr>
          <p:spPr>
            <a:xfrm>
              <a:off x="3711482" y="2347126"/>
              <a:ext cx="15638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Conector recto 92">
              <a:extLst>
                <a:ext uri="{FF2B5EF4-FFF2-40B4-BE49-F238E27FC236}">
                  <a16:creationId xmlns:a16="http://schemas.microsoft.com/office/drawing/2014/main" id="{8A06AE8C-F159-58EC-ABB1-4ECAEDCFCA21}"/>
                </a:ext>
              </a:extLst>
            </p:cNvPr>
            <p:cNvCxnSpPr>
              <a:cxnSpLocks/>
            </p:cNvCxnSpPr>
            <p:nvPr/>
          </p:nvCxnSpPr>
          <p:spPr>
            <a:xfrm>
              <a:off x="3743950" y="2415706"/>
              <a:ext cx="9145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id="{69A33078-6761-DFF7-8A32-CCA341996723}"/>
                </a:ext>
              </a:extLst>
            </p:cNvPr>
            <p:cNvSpPr txBox="1"/>
            <p:nvPr/>
          </p:nvSpPr>
          <p:spPr>
            <a:xfrm>
              <a:off x="149098" y="3397497"/>
              <a:ext cx="20452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s-VE" sz="1600" dirty="0">
                  <a:solidFill>
                    <a:schemeClr val="bg2">
                      <a:lumMod val="10000"/>
                    </a:schemeClr>
                  </a:solidFill>
                </a:rPr>
                <a:t>2do: Tránsito de sedimentos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98" name="Arco 97">
              <a:extLst>
                <a:ext uri="{FF2B5EF4-FFF2-40B4-BE49-F238E27FC236}">
                  <a16:creationId xmlns:a16="http://schemas.microsoft.com/office/drawing/2014/main" id="{45816004-06C3-F708-3E02-AAF8D8529F78}"/>
                </a:ext>
              </a:extLst>
            </p:cNvPr>
            <p:cNvSpPr/>
            <p:nvPr/>
          </p:nvSpPr>
          <p:spPr>
            <a:xfrm rot="5638676">
              <a:off x="2178631" y="3253680"/>
              <a:ext cx="914400" cy="914400"/>
            </a:xfrm>
            <a:prstGeom prst="arc">
              <a:avLst>
                <a:gd name="adj1" fmla="val 16200000"/>
                <a:gd name="adj2" fmla="val 5375356"/>
              </a:avLst>
            </a:prstGeom>
            <a:ln w="19050">
              <a:solidFill>
                <a:schemeClr val="bg2">
                  <a:lumMod val="2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Arco 98">
              <a:extLst>
                <a:ext uri="{FF2B5EF4-FFF2-40B4-BE49-F238E27FC236}">
                  <a16:creationId xmlns:a16="http://schemas.microsoft.com/office/drawing/2014/main" id="{211DF040-D6B1-9FF5-127C-C9A04E409D15}"/>
                </a:ext>
              </a:extLst>
            </p:cNvPr>
            <p:cNvSpPr/>
            <p:nvPr/>
          </p:nvSpPr>
          <p:spPr>
            <a:xfrm rot="5638676">
              <a:off x="3146376" y="3278313"/>
              <a:ext cx="914400" cy="914400"/>
            </a:xfrm>
            <a:prstGeom prst="arc">
              <a:avLst>
                <a:gd name="adj1" fmla="val 16200000"/>
                <a:gd name="adj2" fmla="val 5375356"/>
              </a:avLst>
            </a:prstGeom>
            <a:ln w="19050">
              <a:solidFill>
                <a:schemeClr val="bg2">
                  <a:lumMod val="2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Arco 99">
              <a:extLst>
                <a:ext uri="{FF2B5EF4-FFF2-40B4-BE49-F238E27FC236}">
                  <a16:creationId xmlns:a16="http://schemas.microsoft.com/office/drawing/2014/main" id="{8F45F9A9-045B-11F7-6615-A9FD24DDA0A3}"/>
                </a:ext>
              </a:extLst>
            </p:cNvPr>
            <p:cNvSpPr/>
            <p:nvPr/>
          </p:nvSpPr>
          <p:spPr>
            <a:xfrm rot="5638676">
              <a:off x="4111678" y="3341020"/>
              <a:ext cx="914400" cy="914400"/>
            </a:xfrm>
            <a:prstGeom prst="arc">
              <a:avLst>
                <a:gd name="adj1" fmla="val 16200000"/>
                <a:gd name="adj2" fmla="val 5375356"/>
              </a:avLst>
            </a:prstGeom>
            <a:ln w="19050">
              <a:solidFill>
                <a:schemeClr val="bg2">
                  <a:lumMod val="2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0182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C163BC82-F5B9-2E79-4552-091E0CC6657B}"/>
              </a:ext>
            </a:extLst>
          </p:cNvPr>
          <p:cNvGrpSpPr/>
          <p:nvPr/>
        </p:nvGrpSpPr>
        <p:grpSpPr>
          <a:xfrm>
            <a:off x="1242130" y="1073362"/>
            <a:ext cx="8667184" cy="4323586"/>
            <a:chOff x="1242130" y="1073362"/>
            <a:chExt cx="8667184" cy="4323586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806AA27A-12C4-F66B-778B-638EBBC6049E}"/>
                </a:ext>
              </a:extLst>
            </p:cNvPr>
            <p:cNvSpPr/>
            <p:nvPr/>
          </p:nvSpPr>
          <p:spPr>
            <a:xfrm>
              <a:off x="1371600" y="1073362"/>
              <a:ext cx="8537714" cy="43235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FA6A65B0-688A-5680-FB6F-85096DCF179B}"/>
                </a:ext>
              </a:extLst>
            </p:cNvPr>
            <p:cNvSpPr/>
            <p:nvPr/>
          </p:nvSpPr>
          <p:spPr>
            <a:xfrm>
              <a:off x="2504970" y="3355450"/>
              <a:ext cx="6665162" cy="19701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7E4B4A93-2D99-199E-6406-68E5FA5E147C}"/>
                </a:ext>
              </a:extLst>
            </p:cNvPr>
            <p:cNvSpPr/>
            <p:nvPr/>
          </p:nvSpPr>
          <p:spPr>
            <a:xfrm rot="180000">
              <a:off x="2390857" y="3063464"/>
              <a:ext cx="6893388" cy="12304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Conector recto 3">
              <a:extLst>
                <a:ext uri="{FF2B5EF4-FFF2-40B4-BE49-F238E27FC236}">
                  <a16:creationId xmlns:a16="http://schemas.microsoft.com/office/drawing/2014/main" id="{D061E941-E727-4498-D51E-420D2C2328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4970" y="1628771"/>
              <a:ext cx="0" cy="3696873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D8FCCBA2-209E-74A1-0986-0F33DE89CD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70137" y="1628771"/>
              <a:ext cx="0" cy="3696873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B0AAA414-5F6E-3FEB-6709-7D198C30EB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7554" y="1628771"/>
              <a:ext cx="0" cy="3696873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FEB1CF91-CA3E-FEFF-0593-24CF57710D78}"/>
                </a:ext>
              </a:extLst>
            </p:cNvPr>
            <p:cNvCxnSpPr>
              <a:cxnSpLocks/>
            </p:cNvCxnSpPr>
            <p:nvPr/>
          </p:nvCxnSpPr>
          <p:spPr>
            <a:xfrm>
              <a:off x="2067779" y="4106847"/>
              <a:ext cx="7678885" cy="373832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D9FA4FE8-D5D5-4928-6634-97FC116C7BC5}"/>
                </a:ext>
              </a:extLst>
            </p:cNvPr>
            <p:cNvCxnSpPr>
              <a:cxnSpLocks/>
            </p:cNvCxnSpPr>
            <p:nvPr/>
          </p:nvCxnSpPr>
          <p:spPr>
            <a:xfrm>
              <a:off x="2067779" y="2149240"/>
              <a:ext cx="7725330" cy="4581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riángulo isósceles 11">
              <a:extLst>
                <a:ext uri="{FF2B5EF4-FFF2-40B4-BE49-F238E27FC236}">
                  <a16:creationId xmlns:a16="http://schemas.microsoft.com/office/drawing/2014/main" id="{7B7FA729-D3A7-3715-1916-BEBB54E8DC47}"/>
                </a:ext>
              </a:extLst>
            </p:cNvPr>
            <p:cNvSpPr/>
            <p:nvPr/>
          </p:nvSpPr>
          <p:spPr>
            <a:xfrm rot="10800000">
              <a:off x="8111855" y="2350336"/>
              <a:ext cx="324378" cy="160072"/>
            </a:xfrm>
            <a:prstGeom prst="triangl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96404A4F-49CE-0E11-B1E3-97989E4E00C2}"/>
                </a:ext>
              </a:extLst>
            </p:cNvPr>
            <p:cNvCxnSpPr>
              <a:cxnSpLocks/>
            </p:cNvCxnSpPr>
            <p:nvPr/>
          </p:nvCxnSpPr>
          <p:spPr>
            <a:xfrm>
              <a:off x="8136879" y="2558862"/>
              <a:ext cx="27433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2ECBB768-9768-E310-03B3-68B371EBECA8}"/>
                </a:ext>
              </a:extLst>
            </p:cNvPr>
            <p:cNvCxnSpPr>
              <a:cxnSpLocks/>
            </p:cNvCxnSpPr>
            <p:nvPr/>
          </p:nvCxnSpPr>
          <p:spPr>
            <a:xfrm>
              <a:off x="8195851" y="2627442"/>
              <a:ext cx="15638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427E1259-30B3-834B-2C75-8FF2D29E7BF8}"/>
                </a:ext>
              </a:extLst>
            </p:cNvPr>
            <p:cNvCxnSpPr>
              <a:cxnSpLocks/>
            </p:cNvCxnSpPr>
            <p:nvPr/>
          </p:nvCxnSpPr>
          <p:spPr>
            <a:xfrm>
              <a:off x="8228319" y="2696022"/>
              <a:ext cx="9145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980B2216-C2B7-EB3C-B551-C3DA8D13A05D}"/>
                </a:ext>
              </a:extLst>
            </p:cNvPr>
            <p:cNvCxnSpPr>
              <a:cxnSpLocks/>
            </p:cNvCxnSpPr>
            <p:nvPr/>
          </p:nvCxnSpPr>
          <p:spPr>
            <a:xfrm>
              <a:off x="2067779" y="5325644"/>
              <a:ext cx="7632440" cy="0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6AB0C883-35D0-44E1-6D19-FA822FFAE4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1336" y="2310580"/>
              <a:ext cx="0" cy="2975307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A07E935F-73FF-0E0A-DC2F-E54CF90696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4014" y="2470652"/>
              <a:ext cx="0" cy="2811822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86370A3F-9830-D6DB-A7CE-83389937E6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52496" y="2338572"/>
              <a:ext cx="3346327" cy="180534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77152B94-A2D4-64CD-A6EE-A947B687DE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1336" y="5282474"/>
              <a:ext cx="3367487" cy="7832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72F25DB6-A417-10BF-C889-752E2E528550}"/>
                </a:ext>
              </a:extLst>
            </p:cNvPr>
            <p:cNvSpPr txBox="1"/>
            <p:nvPr/>
          </p:nvSpPr>
          <p:spPr>
            <a:xfrm>
              <a:off x="2888279" y="2973112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Q</a:t>
              </a:r>
              <a:r>
                <a:rPr lang="en-US" sz="1600" baseline="-25000" dirty="0">
                  <a:solidFill>
                    <a:schemeClr val="bg2">
                      <a:lumMod val="10000"/>
                    </a:schemeClr>
                  </a:solidFill>
                </a:rPr>
                <a:t>S (in)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CEB748B8-E192-DE3D-860C-D1FFAF5D034E}"/>
                </a:ext>
              </a:extLst>
            </p:cNvPr>
            <p:cNvSpPr txBox="1"/>
            <p:nvPr/>
          </p:nvSpPr>
          <p:spPr>
            <a:xfrm>
              <a:off x="7388442" y="3201426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Q</a:t>
              </a:r>
              <a:r>
                <a:rPr lang="en-US" sz="1600" baseline="-25000" dirty="0">
                  <a:solidFill>
                    <a:schemeClr val="bg2">
                      <a:lumMod val="10000"/>
                    </a:schemeClr>
                  </a:solidFill>
                </a:rPr>
                <a:t>S (out)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34" name="Conector recto de flecha 33">
              <a:extLst>
                <a:ext uri="{FF2B5EF4-FFF2-40B4-BE49-F238E27FC236}">
                  <a16:creationId xmlns:a16="http://schemas.microsoft.com/office/drawing/2014/main" id="{3BD7D15D-1B1E-B1B6-AD62-2BF18A264B32}"/>
                </a:ext>
              </a:extLst>
            </p:cNvPr>
            <p:cNvCxnSpPr>
              <a:cxnSpLocks/>
            </p:cNvCxnSpPr>
            <p:nvPr/>
          </p:nvCxnSpPr>
          <p:spPr>
            <a:xfrm>
              <a:off x="1466684" y="3053198"/>
              <a:ext cx="852643" cy="102896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CB7A1B72-DC5A-D6A8-9CED-2C0BAA140C32}"/>
                </a:ext>
              </a:extLst>
            </p:cNvPr>
            <p:cNvSpPr txBox="1"/>
            <p:nvPr/>
          </p:nvSpPr>
          <p:spPr>
            <a:xfrm>
              <a:off x="1242130" y="2634558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Q</a:t>
              </a:r>
              <a:r>
                <a:rPr lang="en-US" sz="1600" baseline="-250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37" name="Conector recto de flecha 36">
              <a:extLst>
                <a:ext uri="{FF2B5EF4-FFF2-40B4-BE49-F238E27FC236}">
                  <a16:creationId xmlns:a16="http://schemas.microsoft.com/office/drawing/2014/main" id="{D5240B35-B54D-4051-CC0D-2BAA815533D6}"/>
                </a:ext>
              </a:extLst>
            </p:cNvPr>
            <p:cNvCxnSpPr>
              <a:cxnSpLocks/>
            </p:cNvCxnSpPr>
            <p:nvPr/>
          </p:nvCxnSpPr>
          <p:spPr>
            <a:xfrm>
              <a:off x="3362813" y="3408396"/>
              <a:ext cx="543171" cy="19871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Conector recto de flecha 39">
              <a:extLst>
                <a:ext uri="{FF2B5EF4-FFF2-40B4-BE49-F238E27FC236}">
                  <a16:creationId xmlns:a16="http://schemas.microsoft.com/office/drawing/2014/main" id="{13343F23-993F-50C5-79E7-CCD74A88DE9D}"/>
                </a:ext>
              </a:extLst>
            </p:cNvPr>
            <p:cNvCxnSpPr>
              <a:cxnSpLocks/>
            </p:cNvCxnSpPr>
            <p:nvPr/>
          </p:nvCxnSpPr>
          <p:spPr>
            <a:xfrm>
              <a:off x="7714157" y="3611599"/>
              <a:ext cx="543171" cy="19871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id="{9890FB9A-355E-4EF1-56AD-53D5C7479CC7}"/>
                </a:ext>
              </a:extLst>
            </p:cNvPr>
            <p:cNvSpPr txBox="1"/>
            <p:nvPr/>
          </p:nvSpPr>
          <p:spPr>
            <a:xfrm>
              <a:off x="1882088" y="1220457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XS 1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42" name="CuadroTexto 41">
              <a:extLst>
                <a:ext uri="{FF2B5EF4-FFF2-40B4-BE49-F238E27FC236}">
                  <a16:creationId xmlns:a16="http://schemas.microsoft.com/office/drawing/2014/main" id="{4E1CD722-21C0-8C2B-95AF-7733BE3996B0}"/>
                </a:ext>
              </a:extLst>
            </p:cNvPr>
            <p:cNvSpPr txBox="1"/>
            <p:nvPr/>
          </p:nvSpPr>
          <p:spPr>
            <a:xfrm>
              <a:off x="8426462" y="1220457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XS 3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C84FADEB-3831-67F2-064A-352248E031CE}"/>
                </a:ext>
              </a:extLst>
            </p:cNvPr>
            <p:cNvSpPr txBox="1"/>
            <p:nvPr/>
          </p:nvSpPr>
          <p:spPr>
            <a:xfrm>
              <a:off x="5154275" y="1220457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XS 2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id="{2C9B4118-DE62-1B96-4199-8536936AC48C}"/>
                </a:ext>
              </a:extLst>
            </p:cNvPr>
            <p:cNvSpPr txBox="1"/>
            <p:nvPr/>
          </p:nvSpPr>
          <p:spPr>
            <a:xfrm>
              <a:off x="4582249" y="4337935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l-GR" sz="1600" dirty="0">
                  <a:solidFill>
                    <a:schemeClr val="bg2">
                      <a:lumMod val="10000"/>
                    </a:schemeClr>
                  </a:solidFill>
                </a:rPr>
                <a:t>Δ</a:t>
              </a:r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Volumen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6772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>
            <a:extLst>
              <a:ext uri="{FF2B5EF4-FFF2-40B4-BE49-F238E27FC236}">
                <a16:creationId xmlns:a16="http://schemas.microsoft.com/office/drawing/2014/main" id="{791B0367-3F9F-8E5F-B872-3E6DC1DBDAA3}"/>
              </a:ext>
            </a:extLst>
          </p:cNvPr>
          <p:cNvGrpSpPr/>
          <p:nvPr/>
        </p:nvGrpSpPr>
        <p:grpSpPr>
          <a:xfrm>
            <a:off x="3758693" y="1525101"/>
            <a:ext cx="4674613" cy="3429297"/>
            <a:chOff x="2732027" y="1415771"/>
            <a:chExt cx="4674613" cy="3429297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748C450-FA04-B869-9F06-A0D4A0238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32027" y="1415771"/>
              <a:ext cx="3033023" cy="3429297"/>
            </a:xfrm>
            <a:prstGeom prst="rect">
              <a:avLst/>
            </a:prstGeom>
          </p:spPr>
        </p:pic>
        <p:sp>
          <p:nvSpPr>
            <p:cNvPr id="6" name="Cerrar llave 5">
              <a:extLst>
                <a:ext uri="{FF2B5EF4-FFF2-40B4-BE49-F238E27FC236}">
                  <a16:creationId xmlns:a16="http://schemas.microsoft.com/office/drawing/2014/main" id="{492B874A-4129-7047-77ED-1C10A6D7E243}"/>
                </a:ext>
              </a:extLst>
            </p:cNvPr>
            <p:cNvSpPr/>
            <p:nvPr/>
          </p:nvSpPr>
          <p:spPr>
            <a:xfrm>
              <a:off x="5882640" y="1790700"/>
              <a:ext cx="213360" cy="754380"/>
            </a:xfrm>
            <a:prstGeom prst="rightBrac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D4EB49F4-3E53-B5AE-0DE6-06A6726B3F45}"/>
                </a:ext>
              </a:extLst>
            </p:cNvPr>
            <p:cNvCxnSpPr>
              <a:cxnSpLocks/>
            </p:cNvCxnSpPr>
            <p:nvPr/>
          </p:nvCxnSpPr>
          <p:spPr>
            <a:xfrm>
              <a:off x="2732027" y="2545080"/>
              <a:ext cx="3033023" cy="0"/>
            </a:xfrm>
            <a:prstGeom prst="line">
              <a:avLst/>
            </a:prstGeom>
            <a:ln w="19050">
              <a:solidFill>
                <a:srgbClr val="00808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errar llave 11">
              <a:extLst>
                <a:ext uri="{FF2B5EF4-FFF2-40B4-BE49-F238E27FC236}">
                  <a16:creationId xmlns:a16="http://schemas.microsoft.com/office/drawing/2014/main" id="{B0E10729-7073-CC69-21D2-2A57CE38F330}"/>
                </a:ext>
              </a:extLst>
            </p:cNvPr>
            <p:cNvSpPr/>
            <p:nvPr/>
          </p:nvSpPr>
          <p:spPr>
            <a:xfrm>
              <a:off x="5882640" y="2545080"/>
              <a:ext cx="213360" cy="2299988"/>
            </a:xfrm>
            <a:prstGeom prst="rightBrac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25A9DA15-7B2C-A1D4-AA78-5835AE02D0EC}"/>
                </a:ext>
              </a:extLst>
            </p:cNvPr>
            <p:cNvSpPr txBox="1"/>
            <p:nvPr/>
          </p:nvSpPr>
          <p:spPr>
            <a:xfrm>
              <a:off x="5882640" y="2037085"/>
              <a:ext cx="1524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s-VE">
                  <a:solidFill>
                    <a:schemeClr val="bg2">
                      <a:lumMod val="10000"/>
                    </a:schemeClr>
                  </a:solidFill>
                </a:rPr>
                <a:t>Suelos cohesivos</a:t>
              </a:r>
              <a:endParaRPr lang="es-VE" sz="1050" baseline="-250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3C4C769D-03AF-4785-234B-718DFC4FC56F}"/>
                </a:ext>
              </a:extLst>
            </p:cNvPr>
            <p:cNvSpPr txBox="1"/>
            <p:nvPr/>
          </p:nvSpPr>
          <p:spPr>
            <a:xfrm>
              <a:off x="5882640" y="3564269"/>
              <a:ext cx="1524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s-VE" dirty="0">
                  <a:solidFill>
                    <a:schemeClr val="bg2">
                      <a:lumMod val="10000"/>
                    </a:schemeClr>
                  </a:solidFill>
                </a:rPr>
                <a:t>Suelos granulares</a:t>
              </a:r>
              <a:endParaRPr lang="es-VE" sz="105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62744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1719</TotalTime>
  <Words>37</Words>
  <Application>Microsoft Office PowerPoint</Application>
  <PresentationFormat>Panorámica</PresentationFormat>
  <Paragraphs>16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FERNANDA LATOUCHE FACENDA</dc:creator>
  <cp:lastModifiedBy>MARIA FERNANDA LATOUCHE FACENDA</cp:lastModifiedBy>
  <cp:revision>28</cp:revision>
  <dcterms:created xsi:type="dcterms:W3CDTF">2022-07-08T19:19:17Z</dcterms:created>
  <dcterms:modified xsi:type="dcterms:W3CDTF">2022-11-09T20:16:42Z</dcterms:modified>
</cp:coreProperties>
</file>