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8" r:id="rId4"/>
  </p:sldMasterIdLst>
  <p:notesMasterIdLst>
    <p:notesMasterId r:id="rId9"/>
  </p:notesMasterIdLst>
  <p:handoutMasterIdLst>
    <p:handoutMasterId r:id="rId10"/>
  </p:handoutMasterIdLst>
  <p:sldIdLst>
    <p:sldId id="307" r:id="rId5"/>
    <p:sldId id="308" r:id="rId6"/>
    <p:sldId id="309" r:id="rId7"/>
    <p:sldId id="310" r:id="rId8"/>
  </p:sldIdLst>
  <p:sldSz cx="12192000" cy="6858000"/>
  <p:notesSz cx="6858000" cy="9144000"/>
  <p:defaultTextStyle>
    <a:defPPr>
      <a:defRPr lang="en-US"/>
    </a:defPPr>
    <a:lvl1pPr marL="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6194743-3C7C-499C-B327-CF08643433A4}">
          <p14:sldIdLst>
            <p14:sldId id="307"/>
            <p14:sldId id="308"/>
            <p14:sldId id="309"/>
            <p14:sldId id="3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0F0F0"/>
    <a:srgbClr val="F8F8F8"/>
    <a:srgbClr val="FAFAFA"/>
    <a:srgbClr val="EEEEEE"/>
    <a:srgbClr val="E8E8E8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Estilo o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73" autoAdjust="0"/>
    <p:restoredTop sz="92978" autoAdjust="0"/>
  </p:normalViewPr>
  <p:slideViewPr>
    <p:cSldViewPr snapToGrid="0" showGuides="1">
      <p:cViewPr varScale="1">
        <p:scale>
          <a:sx n="76" d="100"/>
          <a:sy n="76" d="100"/>
        </p:scale>
        <p:origin x="811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74" y="78"/>
      </p:cViewPr>
      <p:guideLst/>
    </p:cSldViewPr>
  </p:notesViewPr>
  <p:gridSpacing cx="1522800" cy="1522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AB3E6E3-061B-41A2-BBDC-C5312A04A40A}" type="datetime1">
              <a:rPr lang="es-ES" smtClean="0"/>
              <a:t>23/11/2022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78FE58C-C1A6-4C4C-90C2-B7F5B0504B2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145992C-CBBF-4F24-8325-F5CB0EAAC0E9}" type="datetime1">
              <a:rPr lang="es-ES" noProof="0" smtClean="0"/>
              <a:t>23/11/2022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_tradnl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10E1E9A-E921-4174-A0FC-51868D7AC56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06954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63504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3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74327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4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57308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5732FF5-B762-47CF-A667-C95E437C256E}" type="datetime1">
              <a:rPr lang="es-ES" noProof="0" smtClean="0"/>
              <a:t>23/11/2022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9239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23/11/2022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7572471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23/11/2022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5893170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rtlCol="0" anchor="b"/>
          <a:lstStyle>
            <a:lvl1pPr rtl="0"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5678904" y="987426"/>
            <a:ext cx="5678424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562100" y="2101851"/>
            <a:ext cx="3932237" cy="3759200"/>
          </a:xfrm>
        </p:spPr>
        <p:txBody>
          <a:bodyPr rtlCol="0"/>
          <a:lstStyle>
            <a:lvl1pPr marL="0" indent="0" rtl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407472-54D5-485E-8ACB-6D04E47D95CF}" type="datetime1">
              <a:rPr lang="es-ES" noProof="0" smtClean="0"/>
              <a:t>23/11/2022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23/11/2022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1580874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128A7A1-E52A-4367-BE3E-105C0C9F4921}" type="datetime1">
              <a:rPr lang="es-ES" noProof="0" smtClean="0"/>
              <a:t>23/11/2022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393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23/11/2022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2616797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23/11/2022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6081632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120DF6-1B4A-4B6C-B500-7840816C7764}" type="datetime1">
              <a:rPr lang="es-ES" noProof="0" smtClean="0"/>
              <a:t>23/11/2022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3666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2134D8D-99E7-4CF1-858E-66F4FE6BE361}" type="datetime1">
              <a:rPr lang="es-ES" noProof="0" smtClean="0"/>
              <a:t>23/11/2022</a:t>
            </a:fld>
            <a:endParaRPr lang="es-E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9166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23/11/2022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781988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23/11/2022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6229934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DDDD12C-A2E5-4D32-A8D5-4FBA4A9916EE}" type="datetime1">
              <a:rPr lang="es-ES" noProof="0" smtClean="0"/>
              <a:t>23/11/2022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6276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4320000"/>
          </a:xfrm>
        </p:spPr>
        <p:txBody>
          <a:bodyPr anchor="t" anchorCtr="0">
            <a:normAutofit/>
          </a:bodyPr>
          <a:lstStyle/>
          <a:p>
            <a:pPr algn="l"/>
            <a:r>
              <a:rPr lang="es-CO" sz="2600" b="1" dirty="0"/>
              <a:t>Curso básico de transporte de sedimentos con HEC-RAS 1D</a:t>
            </a:r>
            <a:endParaRPr lang="en-US" sz="2600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5763AFD-ACB0-D007-9045-1446594414B7}"/>
              </a:ext>
            </a:extLst>
          </p:cNvPr>
          <p:cNvGrpSpPr/>
          <p:nvPr/>
        </p:nvGrpSpPr>
        <p:grpSpPr>
          <a:xfrm>
            <a:off x="720000" y="5598000"/>
            <a:ext cx="4680000" cy="540000"/>
            <a:chOff x="1024800" y="5598000"/>
            <a:chExt cx="4528936" cy="54000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075D5BD-DF2F-9AFC-C3C1-DED853F4C094}"/>
                </a:ext>
              </a:extLst>
            </p:cNvPr>
            <p:cNvSpPr/>
            <p:nvPr/>
          </p:nvSpPr>
          <p:spPr>
            <a:xfrm>
              <a:off x="1024800" y="5598000"/>
              <a:ext cx="594000" cy="540000"/>
            </a:xfrm>
            <a:prstGeom prst="roundRect">
              <a:avLst/>
            </a:prstGeom>
            <a:solidFill>
              <a:srgbClr val="99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D021875-474F-619F-E897-C817A7AFF50E}"/>
                </a:ext>
              </a:extLst>
            </p:cNvPr>
            <p:cNvSpPr/>
            <p:nvPr/>
          </p:nvSpPr>
          <p:spPr>
            <a:xfrm>
              <a:off x="1233736" y="5598000"/>
              <a:ext cx="4320000" cy="5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María Fernanda Latouche Facenda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9080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857591"/>
          </a:xfrm>
        </p:spPr>
        <p:txBody>
          <a:bodyPr anchor="t" anchorCtr="0">
            <a:normAutofit/>
          </a:bodyPr>
          <a:lstStyle/>
          <a:p>
            <a:pPr algn="l"/>
            <a:r>
              <a:rPr lang="es-CO" sz="2600" b="1" dirty="0"/>
              <a:t>Estructura del curso</a:t>
            </a:r>
            <a:endParaRPr lang="en-US" sz="2600" b="1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394D115-EC13-200A-2091-0E6B8AC853F8}"/>
              </a:ext>
            </a:extLst>
          </p:cNvPr>
          <p:cNvCxnSpPr>
            <a:cxnSpLocks/>
          </p:cNvCxnSpPr>
          <p:nvPr/>
        </p:nvCxnSpPr>
        <p:spPr>
          <a:xfrm>
            <a:off x="824512" y="1152939"/>
            <a:ext cx="5485853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Título 1">
            <a:extLst>
              <a:ext uri="{FF2B5EF4-FFF2-40B4-BE49-F238E27FC236}">
                <a16:creationId xmlns:a16="http://schemas.microsoft.com/office/drawing/2014/main" id="{9BB4F73C-A892-EEF4-E53F-4FA434C872C3}"/>
              </a:ext>
            </a:extLst>
          </p:cNvPr>
          <p:cNvSpPr txBox="1">
            <a:spLocks/>
          </p:cNvSpPr>
          <p:nvPr/>
        </p:nvSpPr>
        <p:spPr>
          <a:xfrm>
            <a:off x="1133658" y="2138490"/>
            <a:ext cx="5769559" cy="336800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lnSpcReduction="10000"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CO" sz="2600" dirty="0"/>
              <a:t>Sección 1 – Definiciones básicas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CO" sz="26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CO" sz="26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CO" sz="2600" dirty="0"/>
              <a:t>Sección 2 - Modelo de transporte de sedimentos en HEC-RAS 1D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CO" sz="26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CO" sz="26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sz="2600" dirty="0"/>
              <a:t>Sección 3 - Ejemplo práctico. Modelo de transporte de sedimentos en HEC-RAS 1D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34462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857591"/>
          </a:xfrm>
        </p:spPr>
        <p:txBody>
          <a:bodyPr anchor="t" anchorCtr="0">
            <a:normAutofit/>
          </a:bodyPr>
          <a:lstStyle/>
          <a:p>
            <a:pPr algn="l"/>
            <a:r>
              <a:rPr lang="es-CO" sz="2600" b="1" dirty="0"/>
              <a:t>Metodología</a:t>
            </a:r>
            <a:endParaRPr lang="en-US" sz="2600" b="1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394D115-EC13-200A-2091-0E6B8AC853F8}"/>
              </a:ext>
            </a:extLst>
          </p:cNvPr>
          <p:cNvCxnSpPr>
            <a:cxnSpLocks/>
          </p:cNvCxnSpPr>
          <p:nvPr/>
        </p:nvCxnSpPr>
        <p:spPr>
          <a:xfrm>
            <a:off x="824512" y="1152939"/>
            <a:ext cx="5485853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Título 1">
            <a:extLst>
              <a:ext uri="{FF2B5EF4-FFF2-40B4-BE49-F238E27FC236}">
                <a16:creationId xmlns:a16="http://schemas.microsoft.com/office/drawing/2014/main" id="{9BB4F73C-A892-EEF4-E53F-4FA434C872C3}"/>
              </a:ext>
            </a:extLst>
          </p:cNvPr>
          <p:cNvSpPr txBox="1">
            <a:spLocks/>
          </p:cNvSpPr>
          <p:nvPr/>
        </p:nvSpPr>
        <p:spPr>
          <a:xfrm>
            <a:off x="1133658" y="2138490"/>
            <a:ext cx="5769559" cy="336800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VE" sz="2600" dirty="0"/>
              <a:t>Mate</a:t>
            </a:r>
            <a:r>
              <a:rPr lang="es-ES" sz="2600" dirty="0"/>
              <a:t>rial multimedia en GitHub y YouTube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ES" sz="26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VE" sz="2600" dirty="0"/>
              <a:t>Aprendizaje</a:t>
            </a:r>
            <a:r>
              <a:rPr lang="en-US" sz="2600" dirty="0"/>
              <a:t> </a:t>
            </a:r>
            <a:r>
              <a:rPr lang="en-US" sz="2600" dirty="0" err="1"/>
              <a:t>remoto</a:t>
            </a:r>
            <a:endParaRPr lang="en-US" sz="26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600" dirty="0" err="1"/>
              <a:t>Certificación</a:t>
            </a:r>
            <a:r>
              <a:rPr lang="en-US" sz="2600" dirty="0"/>
              <a:t> del </a:t>
            </a:r>
            <a:r>
              <a:rPr lang="en-US" sz="2600" dirty="0" err="1"/>
              <a:t>curso</a:t>
            </a:r>
            <a:endParaRPr lang="en-US" sz="26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600" dirty="0"/>
              <a:t>🔰</a:t>
            </a:r>
            <a:r>
              <a:rPr lang="en-US" sz="2600" dirty="0" err="1"/>
              <a:t>Ayuda</a:t>
            </a:r>
            <a:endParaRPr lang="en-US" sz="26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72999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857591"/>
          </a:xfrm>
        </p:spPr>
        <p:txBody>
          <a:bodyPr anchor="t" anchorCtr="0">
            <a:normAutofit/>
          </a:bodyPr>
          <a:lstStyle/>
          <a:p>
            <a:pPr algn="l"/>
            <a:r>
              <a:rPr lang="es-CO" sz="2600" b="1" dirty="0"/>
              <a:t>Requisitos académicos</a:t>
            </a:r>
            <a:endParaRPr lang="en-US" sz="2600" b="1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394D115-EC13-200A-2091-0E6B8AC853F8}"/>
              </a:ext>
            </a:extLst>
          </p:cNvPr>
          <p:cNvCxnSpPr>
            <a:cxnSpLocks/>
          </p:cNvCxnSpPr>
          <p:nvPr/>
        </p:nvCxnSpPr>
        <p:spPr>
          <a:xfrm>
            <a:off x="824512" y="1152939"/>
            <a:ext cx="5485853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Título 1">
            <a:extLst>
              <a:ext uri="{FF2B5EF4-FFF2-40B4-BE49-F238E27FC236}">
                <a16:creationId xmlns:a16="http://schemas.microsoft.com/office/drawing/2014/main" id="{9BB4F73C-A892-EEF4-E53F-4FA434C872C3}"/>
              </a:ext>
            </a:extLst>
          </p:cNvPr>
          <p:cNvSpPr txBox="1">
            <a:spLocks/>
          </p:cNvSpPr>
          <p:nvPr/>
        </p:nvSpPr>
        <p:spPr>
          <a:xfrm>
            <a:off x="1133658" y="2138490"/>
            <a:ext cx="5769559" cy="336800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sz="2600" dirty="0"/>
              <a:t>Ingeniería civil, ambiental, sanitario o carreras afines</a:t>
            </a:r>
          </a:p>
          <a:p>
            <a:pPr algn="l"/>
            <a:endParaRPr lang="en-US" sz="26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sz="2600" dirty="0"/>
              <a:t>Nociones básicas de ingeniería fluvial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ES" sz="26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sz="2600" dirty="0"/>
              <a:t>Conocimientos en modelación hidráulica con HEC-RAS</a:t>
            </a:r>
          </a:p>
        </p:txBody>
      </p:sp>
    </p:spTree>
    <p:extLst>
      <p:ext uri="{BB962C8B-B14F-4D97-AF65-F5344CB8AC3E}">
        <p14:creationId xmlns:p14="http://schemas.microsoft.com/office/powerpoint/2010/main" val="189126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Personalizado 2">
      <a:dk1>
        <a:sysClr val="windowText" lastClr="000000"/>
      </a:dk1>
      <a:lt1>
        <a:srgbClr val="F8F8F8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VideoGitHub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" id="{5A35A6FC-B87C-4B67-9B88-2A7DF7702ABE}" vid="{05B25DEA-0386-406F-A99F-5BE9D4B84DC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89011499791B4EB69D0A56FFA67F2B" ma:contentTypeVersion="30" ma:contentTypeDescription="Create a new document." ma:contentTypeScope="" ma:versionID="f76dc847e91b26043a9f85409c9c8da8">
  <xsd:schema xmlns:xsd="http://www.w3.org/2001/XMLSchema" xmlns:xs="http://www.w3.org/2001/XMLSchema" xmlns:p="http://schemas.microsoft.com/office/2006/metadata/properties" xmlns:ns3="bf3e1746-bde1-4d6e-9c3f-7182572f7502" xmlns:ns4="14224164-2045-4b51-92bb-313d0f626d83" targetNamespace="http://schemas.microsoft.com/office/2006/metadata/properties" ma:root="true" ma:fieldsID="e77e75136ac7a83ebab10a30c2d6fe6c" ns3:_="" ns4:_="">
    <xsd:import namespace="bf3e1746-bde1-4d6e-9c3f-7182572f7502"/>
    <xsd:import namespace="14224164-2045-4b51-92bb-313d0f626d8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Distribution_Groups" minOccurs="0"/>
                <xsd:element ref="ns3:LMS_Mapping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3e1746-bde1-4d6e-9c3f-7182572f75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NotebookType" ma:index="10" nillable="true" ma:displayName="Notebook Type" ma:internalName="NotebookType">
      <xsd:simpleType>
        <xsd:restriction base="dms:Text"/>
      </xsd:simpleType>
    </xsd:element>
    <xsd:element name="FolderType" ma:index="11" nillable="true" ma:displayName="Folder Type" ma:internalName="FolderType">
      <xsd:simpleType>
        <xsd:restriction base="dms:Text"/>
      </xsd:simpleType>
    </xsd:element>
    <xsd:element name="CultureName" ma:index="12" nillable="true" ma:displayName="Culture Name" ma:internalName="CultureName">
      <xsd:simpleType>
        <xsd:restriction base="dms:Text"/>
      </xsd:simpleType>
    </xsd:element>
    <xsd:element name="AppVersion" ma:index="13" nillable="true" ma:displayName="App Version" ma:internalName="AppVersion">
      <xsd:simpleType>
        <xsd:restriction base="dms:Text"/>
      </xsd:simpleType>
    </xsd:element>
    <xsd:element name="TeamsChannelId" ma:index="14" nillable="true" ma:displayName="Teams Channel Id" ma:internalName="TeamsChannelId">
      <xsd:simpleType>
        <xsd:restriction base="dms:Text"/>
      </xsd:simpleType>
    </xsd:element>
    <xsd:element name="Owner" ma:index="15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6" nillable="true" ma:displayName="Math Settings" ma:internalName="Math_Settings">
      <xsd:simpleType>
        <xsd:restriction base="dms:Text"/>
      </xsd:simpleType>
    </xsd:element>
    <xsd:element name="DefaultSectionNames" ma:index="17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8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19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0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1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2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3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4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5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6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8" nillable="true" ma:displayName="Is Collaboration Space Locked" ma:internalName="Is_Collaboration_Space_Locked">
      <xsd:simpleType>
        <xsd:restriction base="dms:Boolean"/>
      </xsd:simpleType>
    </xsd:element>
    <xsd:element name="IsNotebookLocked" ma:index="29" nillable="true" ma:displayName="Is Notebook Locked" ma:internalName="IsNotebookLocked">
      <xsd:simpleType>
        <xsd:restriction base="dms:Boolean"/>
      </xsd:simpleType>
    </xsd:element>
    <xsd:element name="MediaServiceAutoTags" ma:index="33" nillable="true" ma:displayName="Tags" ma:internalName="MediaServiceAutoTags" ma:readOnly="true">
      <xsd:simpleType>
        <xsd:restriction base="dms:Text"/>
      </xsd:simpleType>
    </xsd:element>
    <xsd:element name="MediaServiceOCR" ma:index="3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3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224164-2045-4b51-92bb-313d0f626d83" elementFormDefault="qualified">
    <xsd:import namespace="http://schemas.microsoft.com/office/2006/documentManagement/types"/>
    <xsd:import namespace="http://schemas.microsoft.com/office/infopath/2007/PartnerControls"/>
    <xsd:element name="SharedWithUsers" ma:index="3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3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bookType xmlns="bf3e1746-bde1-4d6e-9c3f-7182572f7502" xsi:nil="true"/>
    <CultureName xmlns="bf3e1746-bde1-4d6e-9c3f-7182572f7502" xsi:nil="true"/>
    <Students xmlns="bf3e1746-bde1-4d6e-9c3f-7182572f7502">
      <UserInfo>
        <DisplayName/>
        <AccountId xsi:nil="true"/>
        <AccountType/>
      </UserInfo>
    </Students>
    <Distribution_Groups xmlns="bf3e1746-bde1-4d6e-9c3f-7182572f7502" xsi:nil="true"/>
    <FolderType xmlns="bf3e1746-bde1-4d6e-9c3f-7182572f7502" xsi:nil="true"/>
    <Student_Groups xmlns="bf3e1746-bde1-4d6e-9c3f-7182572f7502">
      <UserInfo>
        <DisplayName/>
        <AccountId xsi:nil="true"/>
        <AccountType/>
      </UserInfo>
    </Student_Groups>
    <Self_Registration_Enabled xmlns="bf3e1746-bde1-4d6e-9c3f-7182572f7502" xsi:nil="true"/>
    <TeamsChannelId xmlns="bf3e1746-bde1-4d6e-9c3f-7182572f7502" xsi:nil="true"/>
    <IsNotebookLocked xmlns="bf3e1746-bde1-4d6e-9c3f-7182572f7502" xsi:nil="true"/>
    <DefaultSectionNames xmlns="bf3e1746-bde1-4d6e-9c3f-7182572f7502" xsi:nil="true"/>
    <Is_Collaboration_Space_Locked xmlns="bf3e1746-bde1-4d6e-9c3f-7182572f7502" xsi:nil="true"/>
    <Invited_Teachers xmlns="bf3e1746-bde1-4d6e-9c3f-7182572f7502" xsi:nil="true"/>
    <Math_Settings xmlns="bf3e1746-bde1-4d6e-9c3f-7182572f7502" xsi:nil="true"/>
    <Templates xmlns="bf3e1746-bde1-4d6e-9c3f-7182572f7502" xsi:nil="true"/>
    <Has_Teacher_Only_SectionGroup xmlns="bf3e1746-bde1-4d6e-9c3f-7182572f7502" xsi:nil="true"/>
    <AppVersion xmlns="bf3e1746-bde1-4d6e-9c3f-7182572f7502" xsi:nil="true"/>
    <Invited_Students xmlns="bf3e1746-bde1-4d6e-9c3f-7182572f7502" xsi:nil="true"/>
    <Owner xmlns="bf3e1746-bde1-4d6e-9c3f-7182572f7502">
      <UserInfo>
        <DisplayName/>
        <AccountId xsi:nil="true"/>
        <AccountType/>
      </UserInfo>
    </Owner>
    <Teachers xmlns="bf3e1746-bde1-4d6e-9c3f-7182572f7502">
      <UserInfo>
        <DisplayName/>
        <AccountId xsi:nil="true"/>
        <AccountType/>
      </UserInfo>
    </Teachers>
    <LMS_Mappings xmlns="bf3e1746-bde1-4d6e-9c3f-7182572f7502" xsi:nil="true"/>
  </documentManagement>
</p:properties>
</file>

<file path=customXml/itemProps1.xml><?xml version="1.0" encoding="utf-8"?>
<ds:datastoreItem xmlns:ds="http://schemas.openxmlformats.org/officeDocument/2006/customXml" ds:itemID="{A129B439-51BE-4A7D-9272-FBD057297E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3e1746-bde1-4d6e-9c3f-7182572f7502"/>
    <ds:schemaRef ds:uri="14224164-2045-4b51-92bb-313d0f626d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DD01B8-816B-49B7-8C81-03AB51D87C54}">
  <ds:schemaRefs>
    <ds:schemaRef ds:uri="http://schemas.microsoft.com/office/2006/metadata/properties"/>
    <ds:schemaRef ds:uri="http://schemas.microsoft.com/office/infopath/2007/PartnerControls"/>
    <ds:schemaRef ds:uri="bf3e1746-bde1-4d6e-9c3f-7182572f750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Plantilla_PPTX_Videos</Template>
  <TotalTime>117</TotalTime>
  <Words>107</Words>
  <Application>Microsoft Office PowerPoint</Application>
  <PresentationFormat>Panorámica</PresentationFormat>
  <Paragraphs>32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Segoe UI</vt:lpstr>
      <vt:lpstr>Segoe UI Light</vt:lpstr>
      <vt:lpstr>Tema de Office</vt:lpstr>
      <vt:lpstr>Curso básico de transporte de sedimentos con HEC-RAS 1D</vt:lpstr>
      <vt:lpstr>Estructura del curso</vt:lpstr>
      <vt:lpstr>Metodología</vt:lpstr>
      <vt:lpstr>Requisitos académicos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DAVID RODRIGUEZ ACEVEDO</dc:creator>
  <cp:lastModifiedBy>MARIA FERNANDA LATOUCHE FACENDA</cp:lastModifiedBy>
  <cp:revision>8</cp:revision>
  <dcterms:created xsi:type="dcterms:W3CDTF">2022-08-04T19:07:18Z</dcterms:created>
  <dcterms:modified xsi:type="dcterms:W3CDTF">2022-11-23T13:44:15Z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0x010100C089011499791B4EB69D0A56FFA67F2B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