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80" r:id="rId3"/>
    <p:sldId id="277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07BB01BC-CFCB-FB1C-EE50-E43158D1BF38}"/>
              </a:ext>
            </a:extLst>
          </p:cNvPr>
          <p:cNvGrpSpPr/>
          <p:nvPr/>
        </p:nvGrpSpPr>
        <p:grpSpPr>
          <a:xfrm>
            <a:off x="846875" y="546696"/>
            <a:ext cx="10498249" cy="5552300"/>
            <a:chOff x="725555" y="735540"/>
            <a:chExt cx="10498249" cy="555230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5C4B2AE-37CF-8D8B-6DDB-E3BC558A9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128" t="22124" r="33220" b="29605"/>
            <a:stretch/>
          </p:blipFill>
          <p:spPr>
            <a:xfrm>
              <a:off x="725555" y="735540"/>
              <a:ext cx="10127975" cy="555230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7C04D5A-1F0D-39D6-42A5-CF477067A2AE}"/>
                </a:ext>
              </a:extLst>
            </p:cNvPr>
            <p:cNvSpPr txBox="1"/>
            <p:nvPr/>
          </p:nvSpPr>
          <p:spPr>
            <a:xfrm rot="791468">
              <a:off x="5060571" y="3798356"/>
              <a:ext cx="2070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Arroyo San Antonio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66FE1F2A-A842-452F-003F-1EFC1EF67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6157" y="4116111"/>
              <a:ext cx="815008" cy="237230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6CE08B14-1CF9-6511-6940-93F88D781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38900" y="4353341"/>
              <a:ext cx="272039" cy="477074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7623A63E-B8A9-BB5D-5BA3-E3E82D01DE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16842" y="4116111"/>
              <a:ext cx="401801" cy="247819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581DBB6F-8085-8347-CC9F-1AA5F789F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8911" y="4428228"/>
              <a:ext cx="183141" cy="278298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210CDDD-8507-B114-6814-619545C968DA}"/>
                </a:ext>
              </a:extLst>
            </p:cNvPr>
            <p:cNvSpPr txBox="1"/>
            <p:nvPr/>
          </p:nvSpPr>
          <p:spPr>
            <a:xfrm rot="791468">
              <a:off x="9152949" y="4389805"/>
              <a:ext cx="2070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</a:rPr>
                <a:t>Caño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Piedras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A334CE-CB4B-BC3E-5AC2-10FB132901CE}"/>
                </a:ext>
              </a:extLst>
            </p:cNvPr>
            <p:cNvSpPr txBox="1"/>
            <p:nvPr/>
          </p:nvSpPr>
          <p:spPr>
            <a:xfrm rot="791468">
              <a:off x="8659307" y="4938751"/>
              <a:ext cx="2070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</a:rPr>
                <a:t>Caño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NN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CB1775B8-1756-5625-8B8E-0C5938365F15}"/>
                </a:ext>
              </a:extLst>
            </p:cNvPr>
            <p:cNvSpPr txBox="1"/>
            <p:nvPr/>
          </p:nvSpPr>
          <p:spPr>
            <a:xfrm rot="791468">
              <a:off x="6839491" y="5162733"/>
              <a:ext cx="2070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</a:rPr>
                <a:t>Caño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</a:rPr>
                <a:t>Melánquez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25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>
            <a:extLst>
              <a:ext uri="{FF2B5EF4-FFF2-40B4-BE49-F238E27FC236}">
                <a16:creationId xmlns:a16="http://schemas.microsoft.com/office/drawing/2014/main" id="{47AFF7C2-AF3B-7483-AE9A-9F9DE6BCD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7" t="19654" r="14483" b="2515"/>
          <a:stretch/>
        </p:blipFill>
        <p:spPr>
          <a:xfrm>
            <a:off x="983973" y="621196"/>
            <a:ext cx="9983303" cy="56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006B2E-9CFE-1C0F-C95D-9F2F0D451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1" t="15881" r="7554" b="2042"/>
          <a:stretch/>
        </p:blipFill>
        <p:spPr>
          <a:xfrm>
            <a:off x="1431235" y="834887"/>
            <a:ext cx="9760226" cy="51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7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70EF7C-D1A2-2D99-6B12-94B9EE26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833" y="0"/>
            <a:ext cx="12192000" cy="63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05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9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33</cp:revision>
  <dcterms:created xsi:type="dcterms:W3CDTF">2022-07-08T19:19:17Z</dcterms:created>
  <dcterms:modified xsi:type="dcterms:W3CDTF">2022-11-23T20:06:52Z</dcterms:modified>
</cp:coreProperties>
</file>