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282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>
        <p:scale>
          <a:sx n="75" d="100"/>
          <a:sy n="75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D6744F70-7ED9-16C0-D06A-5AD056F52547}"/>
              </a:ext>
            </a:extLst>
          </p:cNvPr>
          <p:cNvGrpSpPr/>
          <p:nvPr/>
        </p:nvGrpSpPr>
        <p:grpSpPr>
          <a:xfrm>
            <a:off x="2072291" y="1612968"/>
            <a:ext cx="8047417" cy="2825769"/>
            <a:chOff x="2072291" y="1612968"/>
            <a:chExt cx="8047417" cy="282576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363152E-1682-4E52-765A-5244FF7DB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2291" y="2419262"/>
              <a:ext cx="8047417" cy="2019475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F30567C-BFED-8031-5528-271FFCB93553}"/>
                </a:ext>
              </a:extLst>
            </p:cNvPr>
            <p:cNvSpPr/>
            <p:nvPr/>
          </p:nvSpPr>
          <p:spPr>
            <a:xfrm>
              <a:off x="3123981" y="2901564"/>
              <a:ext cx="249140" cy="2484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1E3BEE4-652E-F5E3-B6E9-DB0F73C33370}"/>
                </a:ext>
              </a:extLst>
            </p:cNvPr>
            <p:cNvSpPr/>
            <p:nvPr/>
          </p:nvSpPr>
          <p:spPr>
            <a:xfrm>
              <a:off x="3378201" y="2901564"/>
              <a:ext cx="249140" cy="2484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11ED1B9-F319-72F1-45EA-B8AB510FABCC}"/>
                </a:ext>
              </a:extLst>
            </p:cNvPr>
            <p:cNvSpPr txBox="1"/>
            <p:nvPr/>
          </p:nvSpPr>
          <p:spPr>
            <a:xfrm>
              <a:off x="2072291" y="1612968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Flujo </a:t>
              </a:r>
              <a:r>
                <a:rPr lang="es-VE" sz="1400" dirty="0" err="1">
                  <a:solidFill>
                    <a:schemeClr val="bg2">
                      <a:lumMod val="10000"/>
                    </a:schemeClr>
                  </a:solidFill>
                </a:rPr>
                <a:t>cuasi-no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 permanente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F836C010-7355-F59A-0B4A-A4DE8DB2FAD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905790" y="2136188"/>
              <a:ext cx="370702" cy="82626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AE1B26D-102F-9F4C-86DA-9F6F8AA0BC0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3528062" y="2136188"/>
              <a:ext cx="553988" cy="82626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7860FF2-06FD-5B0F-35B6-CA73D6FE8012}"/>
                </a:ext>
              </a:extLst>
            </p:cNvPr>
            <p:cNvSpPr txBox="1"/>
            <p:nvPr/>
          </p:nvSpPr>
          <p:spPr>
            <a:xfrm>
              <a:off x="3248551" y="1612968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Flujo no permanente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F339B09-34E9-8CF6-5B62-24B7B4F1E057}"/>
              </a:ext>
            </a:extLst>
          </p:cNvPr>
          <p:cNvGrpSpPr/>
          <p:nvPr/>
        </p:nvGrpSpPr>
        <p:grpSpPr>
          <a:xfrm>
            <a:off x="887278" y="643648"/>
            <a:ext cx="10417443" cy="5570703"/>
            <a:chOff x="887278" y="643648"/>
            <a:chExt cx="10417443" cy="557070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E219904-9252-4C67-097D-80137975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278" y="643648"/>
              <a:ext cx="10417443" cy="5570703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81CD789-11AA-E212-ECB4-707E7B90451F}"/>
                </a:ext>
              </a:extLst>
            </p:cNvPr>
            <p:cNvSpPr/>
            <p:nvPr/>
          </p:nvSpPr>
          <p:spPr>
            <a:xfrm>
              <a:off x="1630680" y="5898764"/>
              <a:ext cx="1031240" cy="19723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76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39F94339-7C14-58C4-4271-AAAB0F4C0D78}"/>
              </a:ext>
            </a:extLst>
          </p:cNvPr>
          <p:cNvGrpSpPr/>
          <p:nvPr/>
        </p:nvGrpSpPr>
        <p:grpSpPr>
          <a:xfrm>
            <a:off x="3549449" y="1138991"/>
            <a:ext cx="6394338" cy="4580017"/>
            <a:chOff x="3549449" y="1138991"/>
            <a:chExt cx="6394338" cy="458001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222C5EE-0AD6-DD65-1E34-C1AB122C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449" y="1138991"/>
              <a:ext cx="4625741" cy="458001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A08798E-1BB3-8051-A7A1-AA5A86E25626}"/>
                </a:ext>
              </a:extLst>
            </p:cNvPr>
            <p:cNvSpPr txBox="1"/>
            <p:nvPr/>
          </p:nvSpPr>
          <p:spPr>
            <a:xfrm>
              <a:off x="8175190" y="2344488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 arriba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A6F357E4-7D25-E327-DC3C-86224A948F3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842000" y="2652265"/>
              <a:ext cx="3166689" cy="77673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69DEBBC-429D-DF67-29F2-D3CB186A2B6C}"/>
                </a:ext>
              </a:extLst>
            </p:cNvPr>
            <p:cNvSpPr txBox="1"/>
            <p:nvPr/>
          </p:nvSpPr>
          <p:spPr>
            <a:xfrm>
              <a:off x="8276790" y="3429000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 abajo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AD6DE8B5-B94C-CEA8-618A-F9AC681C182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 flipV="1">
              <a:off x="5689600" y="3535680"/>
              <a:ext cx="3420689" cy="201097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326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37</cp:revision>
  <dcterms:created xsi:type="dcterms:W3CDTF">2022-07-08T19:19:17Z</dcterms:created>
  <dcterms:modified xsi:type="dcterms:W3CDTF">2022-12-05T20:20:07Z</dcterms:modified>
</cp:coreProperties>
</file>