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8"/>
  </p:notesMasterIdLst>
  <p:handoutMasterIdLst>
    <p:handoutMasterId r:id="rId9"/>
  </p:handoutMasterIdLst>
  <p:sldIdLst>
    <p:sldId id="307" r:id="rId5"/>
    <p:sldId id="309" r:id="rId6"/>
    <p:sldId id="341" r:id="rId7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09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3" autoAdjust="0"/>
    <p:restoredTop sz="92978" autoAdjust="0"/>
  </p:normalViewPr>
  <p:slideViewPr>
    <p:cSldViewPr snapToGrid="0" showGuides="1">
      <p:cViewPr varScale="1">
        <p:scale>
          <a:sx n="76" d="100"/>
          <a:sy n="76" d="100"/>
        </p:scale>
        <p:origin x="81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06/12/2022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06/12/2022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Titulo actividad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Titulo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5769559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err="1"/>
              <a:t>Texto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117</TotalTime>
  <Words>95</Words>
  <Application>Microsoft Office PowerPoint</Application>
  <PresentationFormat>Panorámica</PresentationFormat>
  <Paragraphs>27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Segoe UI</vt:lpstr>
      <vt:lpstr>Segoe UI Light</vt:lpstr>
      <vt:lpstr>Tema de Office</vt:lpstr>
      <vt:lpstr>Titulo actividad</vt:lpstr>
      <vt:lpstr>Titulo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10</cp:revision>
  <dcterms:created xsi:type="dcterms:W3CDTF">2022-08-04T19:07:18Z</dcterms:created>
  <dcterms:modified xsi:type="dcterms:W3CDTF">2022-12-06T14:33:58Z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