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07" r:id="rId5"/>
    <p:sldId id="342" r:id="rId6"/>
    <p:sldId id="309" r:id="rId7"/>
    <p:sldId id="341" r:id="rId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20/01/2023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Funciones de transporte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Funciones de transporte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Funciones de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Gráfico 3">
            <a:extLst>
              <a:ext uri="{FF2B5EF4-FFF2-40B4-BE49-F238E27FC236}">
                <a16:creationId xmlns:a16="http://schemas.microsoft.com/office/drawing/2014/main" id="{CC978A70-3466-770B-41DE-5384E144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613" y="2351103"/>
            <a:ext cx="7187973" cy="23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174</TotalTime>
  <Words>112</Words>
  <Application>Microsoft Office PowerPoint</Application>
  <PresentationFormat>Panorámica</PresentationFormat>
  <Paragraphs>30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Segoe UI</vt:lpstr>
      <vt:lpstr>Segoe UI Light</vt:lpstr>
      <vt:lpstr>Tema de Office</vt:lpstr>
      <vt:lpstr>Funciones de transporte</vt:lpstr>
      <vt:lpstr>Funciones de transporte</vt:lpstr>
      <vt:lpstr>Funciones de transporte de sedimentos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2023-01-20T14:00:06Z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