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3"/>
  </p:notesMasterIdLst>
  <p:handoutMasterIdLst>
    <p:handoutMasterId r:id="rId14"/>
  </p:handoutMasterIdLst>
  <p:sldIdLst>
    <p:sldId id="307" r:id="rId5"/>
    <p:sldId id="342" r:id="rId6"/>
    <p:sldId id="309" r:id="rId7"/>
    <p:sldId id="343" r:id="rId8"/>
    <p:sldId id="344" r:id="rId9"/>
    <p:sldId id="346" r:id="rId10"/>
    <p:sldId id="347" r:id="rId11"/>
    <p:sldId id="341" r:id="rId12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07"/>
            <p14:sldId id="342"/>
            <p14:sldId id="309"/>
            <p14:sldId id="343"/>
            <p14:sldId id="344"/>
            <p14:sldId id="346"/>
            <p14:sldId id="347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3" autoAdjust="0"/>
    <p:restoredTop sz="92978" autoAdjust="0"/>
  </p:normalViewPr>
  <p:slideViewPr>
    <p:cSldViewPr snapToGrid="0" showGuides="1">
      <p:cViewPr varScale="1">
        <p:scale>
          <a:sx n="76" d="100"/>
          <a:sy n="76" d="100"/>
        </p:scale>
        <p:origin x="81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20/01/2023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695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107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063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06134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1167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2842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Información de campo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  <p:pic>
        <p:nvPicPr>
          <p:cNvPr id="7" name="Picture 4">
            <a:extLst>
              <a:ext uri="{FF2B5EF4-FFF2-40B4-BE49-F238E27FC236}">
                <a16:creationId xmlns:a16="http://schemas.microsoft.com/office/drawing/2014/main" id="{27F0C4BE-3375-4B1C-8229-FDE8128A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743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Información de campo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Geometría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B37693-0741-44B0-FB32-074ADCA88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0" y="1657979"/>
            <a:ext cx="6400800" cy="43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3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Caudales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E71EE5-83D6-BFBA-29CF-C49990928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" y="1803744"/>
            <a:ext cx="6948855" cy="433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16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Sedimentos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133658" y="2138490"/>
            <a:ext cx="4962342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VE" sz="2400" dirty="0"/>
              <a:t>Granulometría del material del lecho</a:t>
            </a:r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Caudal </a:t>
            </a:r>
            <a:r>
              <a:rPr lang="en-US" sz="2400" dirty="0" err="1"/>
              <a:t>sólido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271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Sedimentos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086267" y="1495396"/>
            <a:ext cx="4962342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VE" sz="2400" dirty="0"/>
              <a:t>Granulometría del material del lecho</a:t>
            </a:r>
            <a:endParaRPr lang="en-US" sz="2400" dirty="0"/>
          </a:p>
          <a:p>
            <a:pPr algn="l"/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C3667B-B80B-9B69-9F45-74DF09A42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56" y="2311120"/>
            <a:ext cx="6182049" cy="42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45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Sedimentos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086267" y="1495396"/>
            <a:ext cx="4962342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Caudal </a:t>
            </a:r>
            <a:r>
              <a:rPr lang="es-VE" sz="2400" dirty="0"/>
              <a:t>sólido</a:t>
            </a:r>
          </a:p>
          <a:p>
            <a:pPr algn="l"/>
            <a:endParaRPr lang="en-US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1941B9-C409-E557-ACDD-F21418F73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88" y="2190542"/>
            <a:ext cx="6772100" cy="427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37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181</TotalTime>
  <Words>150</Words>
  <Application>Microsoft Office PowerPoint</Application>
  <PresentationFormat>Panorámica</PresentationFormat>
  <Paragraphs>49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Segoe UI</vt:lpstr>
      <vt:lpstr>Segoe UI Light</vt:lpstr>
      <vt:lpstr>Tema de Office</vt:lpstr>
      <vt:lpstr>Información de campo</vt:lpstr>
      <vt:lpstr>Información de campo</vt:lpstr>
      <vt:lpstr>Geometría</vt:lpstr>
      <vt:lpstr>Caudales</vt:lpstr>
      <vt:lpstr>Sedimentos</vt:lpstr>
      <vt:lpstr>Sedimentos</vt:lpstr>
      <vt:lpstr>Sedimentos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15</cp:revision>
  <dcterms:created xsi:type="dcterms:W3CDTF">2022-08-04T19:07:18Z</dcterms:created>
  <dcterms:modified xsi:type="dcterms:W3CDTF">2023-01-20T14:10:04Z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