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307" r:id="rId5"/>
    <p:sldId id="342" r:id="rId6"/>
    <p:sldId id="309" r:id="rId7"/>
    <p:sldId id="343" r:id="rId8"/>
    <p:sldId id="341" r:id="rId9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09"/>
            <p14:sldId id="343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76" d="100"/>
          <a:sy n="76" d="100"/>
        </p:scale>
        <p:origin x="81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20/01/2023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7897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Estructura del modelo de transporte de sedimentos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Estructura del modelo de transporte de sedimentos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Enfoques del modelo de transporte de 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464435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9BD7EC-D958-F340-BC22-2B5E42CE7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49" y="1743499"/>
            <a:ext cx="5415515" cy="450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495D239-A36C-EB19-4602-F1E1397DA99B}"/>
              </a:ext>
            </a:extLst>
          </p:cNvPr>
          <p:cNvSpPr txBox="1"/>
          <p:nvPr/>
        </p:nvSpPr>
        <p:spPr>
          <a:xfrm>
            <a:off x="1958027" y="6277354"/>
            <a:ext cx="32188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1" dirty="0">
                <a:solidFill>
                  <a:srgbClr val="24292F"/>
                </a:solidFill>
                <a:effectLst/>
                <a:latin typeface="+mj-lt"/>
              </a:rPr>
              <a:t>Fuente: Hydrologic Engineering Center</a:t>
            </a:r>
            <a:endParaRPr lang="en-US" sz="9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Estructura del modelo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023D41-09D5-42D1-F7C2-99728CF9F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6" y="1687460"/>
            <a:ext cx="5477879" cy="387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3EC524E-A67E-DCFE-FDC8-54573498A59B}"/>
              </a:ext>
            </a:extLst>
          </p:cNvPr>
          <p:cNvSpPr txBox="1"/>
          <p:nvPr/>
        </p:nvSpPr>
        <p:spPr>
          <a:xfrm>
            <a:off x="1837446" y="5743246"/>
            <a:ext cx="32188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1" dirty="0">
                <a:solidFill>
                  <a:srgbClr val="24292F"/>
                </a:solidFill>
                <a:effectLst/>
                <a:latin typeface="+mj-lt"/>
              </a:rPr>
              <a:t>Fuente: Hydrologic Engineering Center</a:t>
            </a:r>
            <a:endParaRPr lang="en-US" sz="9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179</TotalTime>
  <Words>141</Words>
  <Application>Microsoft Office PowerPoint</Application>
  <PresentationFormat>Panorámica</PresentationFormat>
  <Paragraphs>35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Segoe UI</vt:lpstr>
      <vt:lpstr>Segoe UI Light</vt:lpstr>
      <vt:lpstr>Tema de Office</vt:lpstr>
      <vt:lpstr>Estructura del modelo de transporte de sedimentos</vt:lpstr>
      <vt:lpstr>Estructura del modelo de transporte de sedimentos</vt:lpstr>
      <vt:lpstr>Enfoques del modelo de transporte de sedimentos</vt:lpstr>
      <vt:lpstr>Estructura del modelo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15</cp:revision>
  <dcterms:created xsi:type="dcterms:W3CDTF">2022-08-04T19:07:18Z</dcterms:created>
  <dcterms:modified xsi:type="dcterms:W3CDTF">2023-01-20T13:53:27Z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