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07" r:id="rId5"/>
    <p:sldId id="342" r:id="rId6"/>
    <p:sldId id="309" r:id="rId7"/>
    <p:sldId id="341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16/01/2023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Morfología de cauces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Morfología de cauces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Clasificación básica de los ríos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b="1" dirty="0"/>
              <a:t>C</a:t>
            </a:r>
            <a:r>
              <a:rPr lang="en-US" sz="2600" b="1" dirty="0" err="1"/>
              <a:t>auces</a:t>
            </a:r>
            <a:r>
              <a:rPr lang="en-US" sz="2600" b="1" dirty="0"/>
              <a:t> de </a:t>
            </a:r>
            <a:r>
              <a:rPr lang="en-US" sz="2600" b="1" dirty="0" err="1"/>
              <a:t>lecho</a:t>
            </a:r>
            <a:r>
              <a:rPr lang="en-US" sz="2600" b="1" dirty="0"/>
              <a:t> </a:t>
            </a:r>
            <a:r>
              <a:rPr lang="en-US" sz="2600" b="1" dirty="0" err="1"/>
              <a:t>rocoso</a:t>
            </a:r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 err="1"/>
              <a:t>Cauces</a:t>
            </a:r>
            <a:r>
              <a:rPr lang="en-US" sz="2600" b="1" dirty="0"/>
              <a:t> </a:t>
            </a:r>
            <a:r>
              <a:rPr lang="en-US" sz="2600" b="1" dirty="0" err="1"/>
              <a:t>aluviales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173</TotalTime>
  <Words>119</Words>
  <Application>Microsoft Office PowerPoint</Application>
  <PresentationFormat>Panorámica</PresentationFormat>
  <Paragraphs>37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Segoe UI</vt:lpstr>
      <vt:lpstr>Segoe UI Light</vt:lpstr>
      <vt:lpstr>Tema de Office</vt:lpstr>
      <vt:lpstr>Morfología de cauces</vt:lpstr>
      <vt:lpstr>Morfología de cauces</vt:lpstr>
      <vt:lpstr>Clasificación básica de los ríos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14</cp:revision>
  <dcterms:created xsi:type="dcterms:W3CDTF">2022-08-04T19:07:18Z</dcterms:created>
  <dcterms:modified xsi:type="dcterms:W3CDTF">2023-01-16T14:14:38Z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