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07" r:id="rId5"/>
    <p:sldId id="342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Calibración del modelo de 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Calibración del modelo de 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174</TotalTime>
  <Words>109</Words>
  <Application>Microsoft Office PowerPoint</Application>
  <PresentationFormat>Panorámica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Office</vt:lpstr>
      <vt:lpstr>Calibración del modelo de transporte de sedimentos</vt:lpstr>
      <vt:lpstr>Calibración del modelo de transporte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2023-01-20T19:35:16Z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