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6" r:id="rId2"/>
    <p:sldId id="324" r:id="rId3"/>
    <p:sldId id="325" r:id="rId4"/>
    <p:sldId id="326" r:id="rId5"/>
    <p:sldId id="327" r:id="rId6"/>
    <p:sldId id="317" r:id="rId7"/>
    <p:sldId id="328" r:id="rId8"/>
    <p:sldId id="329" r:id="rId9"/>
    <p:sldId id="330" r:id="rId10"/>
    <p:sldId id="319" r:id="rId11"/>
    <p:sldId id="320" r:id="rId12"/>
    <p:sldId id="321" r:id="rId13"/>
    <p:sldId id="322" r:id="rId14"/>
    <p:sldId id="331" r:id="rId15"/>
    <p:sldId id="337" r:id="rId16"/>
    <p:sldId id="33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7" autoAdjust="0"/>
    <p:restoredTop sz="93333" autoAdjust="0"/>
  </p:normalViewPr>
  <p:slideViewPr>
    <p:cSldViewPr snapToGrid="0">
      <p:cViewPr>
        <p:scale>
          <a:sx n="75" d="100"/>
          <a:sy n="75" d="100"/>
        </p:scale>
        <p:origin x="196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56DB674-1BA9-D8E0-3548-B2BC26DE09E6}"/>
              </a:ext>
            </a:extLst>
          </p:cNvPr>
          <p:cNvGrpSpPr/>
          <p:nvPr/>
        </p:nvGrpSpPr>
        <p:grpSpPr>
          <a:xfrm>
            <a:off x="0" y="1008529"/>
            <a:ext cx="12192000" cy="4840941"/>
            <a:chOff x="0" y="1008529"/>
            <a:chExt cx="12192000" cy="484094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0DED8CEC-5E0A-F37D-C451-B55661B51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08529"/>
              <a:ext cx="12192000" cy="4840941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4410544" y="5496560"/>
              <a:ext cx="781216" cy="2032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994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C1AFE634-00E6-39C1-084F-E35AC39BD825}"/>
              </a:ext>
            </a:extLst>
          </p:cNvPr>
          <p:cNvGrpSpPr/>
          <p:nvPr/>
        </p:nvGrpSpPr>
        <p:grpSpPr>
          <a:xfrm>
            <a:off x="186878" y="240539"/>
            <a:ext cx="11020103" cy="6720931"/>
            <a:chOff x="186878" y="240539"/>
            <a:chExt cx="11020103" cy="6720931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E68BD67-6386-465A-F46B-7B52D2324ABB}"/>
                </a:ext>
              </a:extLst>
            </p:cNvPr>
            <p:cNvGrpSpPr/>
            <p:nvPr/>
          </p:nvGrpSpPr>
          <p:grpSpPr>
            <a:xfrm>
              <a:off x="186878" y="240539"/>
              <a:ext cx="8973444" cy="5322061"/>
              <a:chOff x="1609278" y="761239"/>
              <a:chExt cx="8973444" cy="5322061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801325ED-E3CB-580C-4736-8A6F3FC324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79" t="14507" r="64199" b="17757"/>
              <a:stretch/>
            </p:blipFill>
            <p:spPr>
              <a:xfrm>
                <a:off x="1609278" y="761239"/>
                <a:ext cx="8973444" cy="5322061"/>
              </a:xfrm>
              <a:prstGeom prst="rect">
                <a:avLst/>
              </a:prstGeom>
            </p:spPr>
          </p:pic>
          <p:cxnSp>
            <p:nvCxnSpPr>
              <p:cNvPr id="5" name="Conector recto de flecha 4">
                <a:extLst>
                  <a:ext uri="{FF2B5EF4-FFF2-40B4-BE49-F238E27FC236}">
                    <a16:creationId xmlns:a16="http://schemas.microsoft.com/office/drawing/2014/main" id="{2F8AB4D3-C0CC-0C1E-4825-BAAA765E6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1462" y="1244601"/>
                <a:ext cx="122638" cy="827716"/>
              </a:xfrm>
              <a:prstGeom prst="straightConnector1">
                <a:avLst/>
              </a:prstGeom>
              <a:ln w="63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BF1C320-0E1C-4CB3-E69C-BC89C1030E39}"/>
                  </a:ext>
                </a:extLst>
              </p:cNvPr>
              <p:cNvSpPr/>
              <p:nvPr/>
            </p:nvSpPr>
            <p:spPr>
              <a:xfrm>
                <a:off x="1951824" y="1069017"/>
                <a:ext cx="499276" cy="17558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8A55C2B-64F7-18DC-C1CC-DC5A00A1585F}"/>
                  </a:ext>
                </a:extLst>
              </p:cNvPr>
              <p:cNvSpPr/>
              <p:nvPr/>
            </p:nvSpPr>
            <p:spPr>
              <a:xfrm>
                <a:off x="1989924" y="2072317"/>
                <a:ext cx="2201076" cy="17558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0BFD3422-1D58-DEA8-33DD-A8A34B598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7790" y="2119220"/>
              <a:ext cx="4219191" cy="4842250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986169C-B4E8-5242-55F1-E39B50765394}"/>
                </a:ext>
              </a:extLst>
            </p:cNvPr>
            <p:cNvSpPr/>
            <p:nvPr/>
          </p:nvSpPr>
          <p:spPr>
            <a:xfrm>
              <a:off x="6987790" y="2440616"/>
              <a:ext cx="3477010" cy="20098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9522019-BD90-C68A-81FA-E6B8AB3348AF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2768600" y="1639409"/>
              <a:ext cx="4219190" cy="901699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75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7BB51D-952B-5F81-CCC6-F4B7E372EC55}"/>
              </a:ext>
            </a:extLst>
          </p:cNvPr>
          <p:cNvGrpSpPr/>
          <p:nvPr/>
        </p:nvGrpSpPr>
        <p:grpSpPr>
          <a:xfrm>
            <a:off x="3138487" y="0"/>
            <a:ext cx="5915026" cy="6858000"/>
            <a:chOff x="3138487" y="0"/>
            <a:chExt cx="5915026" cy="685800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09497A06-1305-B481-4AB6-34888A12F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8487" y="0"/>
              <a:ext cx="5915026" cy="685800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3151186" y="773939"/>
              <a:ext cx="1827213" cy="26746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8D1EA07-A857-F6E2-F041-A510C25B6DCD}"/>
                </a:ext>
              </a:extLst>
            </p:cNvPr>
            <p:cNvSpPr/>
            <p:nvPr/>
          </p:nvSpPr>
          <p:spPr>
            <a:xfrm>
              <a:off x="3138487" y="2109214"/>
              <a:ext cx="2119313" cy="30556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78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3F62B52F-381D-6D14-2348-6D57D636B4A4}"/>
              </a:ext>
            </a:extLst>
          </p:cNvPr>
          <p:cNvGrpSpPr/>
          <p:nvPr/>
        </p:nvGrpSpPr>
        <p:grpSpPr>
          <a:xfrm>
            <a:off x="3138487" y="0"/>
            <a:ext cx="5915026" cy="6858000"/>
            <a:chOff x="3138487" y="0"/>
            <a:chExt cx="5915026" cy="685800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5BF3615-B1FC-8382-46DA-331239660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8487" y="0"/>
              <a:ext cx="5915026" cy="685800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3209606" y="1190499"/>
              <a:ext cx="5604193" cy="70180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4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5597432F-24D8-FC7A-729A-591D0F62214B}"/>
              </a:ext>
            </a:extLst>
          </p:cNvPr>
          <p:cNvGrpSpPr/>
          <p:nvPr/>
        </p:nvGrpSpPr>
        <p:grpSpPr>
          <a:xfrm>
            <a:off x="3153483" y="0"/>
            <a:ext cx="5885033" cy="6858000"/>
            <a:chOff x="3153483" y="0"/>
            <a:chExt cx="5885033" cy="685800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B148611-94B5-F598-3665-C8BBFE4D1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3483" y="0"/>
              <a:ext cx="5885033" cy="685800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3285324" y="1495299"/>
              <a:ext cx="5312576" cy="34620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213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1BB2809F-3AB2-45B2-E2E7-3569C9E9A3C0}"/>
              </a:ext>
            </a:extLst>
          </p:cNvPr>
          <p:cNvGrpSpPr/>
          <p:nvPr/>
        </p:nvGrpSpPr>
        <p:grpSpPr>
          <a:xfrm>
            <a:off x="635000" y="322528"/>
            <a:ext cx="11036722" cy="6438634"/>
            <a:chOff x="635000" y="322528"/>
            <a:chExt cx="11036722" cy="643863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88C3FCF-D79F-0A5D-E12F-A11DC8507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4561" y="322528"/>
              <a:ext cx="7987161" cy="4249472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01CE909F-0129-F5B3-BD11-921E2C536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" y="3137120"/>
              <a:ext cx="8487749" cy="3624042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6904824" y="915128"/>
              <a:ext cx="702476" cy="4945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0CB39C5-3353-04E6-EC96-5D82C832F8B6}"/>
                </a:ext>
              </a:extLst>
            </p:cNvPr>
            <p:cNvSpPr/>
            <p:nvPr/>
          </p:nvSpPr>
          <p:spPr>
            <a:xfrm>
              <a:off x="7607300" y="915128"/>
              <a:ext cx="1016000" cy="4945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3FED047-2DF8-6E17-F33E-38223B42D26B}"/>
                </a:ext>
              </a:extLst>
            </p:cNvPr>
            <p:cNvSpPr/>
            <p:nvPr/>
          </p:nvSpPr>
          <p:spPr>
            <a:xfrm>
              <a:off x="3382989" y="3471862"/>
              <a:ext cx="484161" cy="315753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F6C787C-1013-1FF2-F612-948BCD4C8FA9}"/>
                </a:ext>
              </a:extLst>
            </p:cNvPr>
            <p:cNvSpPr/>
            <p:nvPr/>
          </p:nvSpPr>
          <p:spPr>
            <a:xfrm>
              <a:off x="5241978" y="3478212"/>
              <a:ext cx="484161" cy="315753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888992F2-C33D-6FB2-FB2C-8A58835B3940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3625070" y="1409700"/>
              <a:ext cx="3606154" cy="2062162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31314395-0704-D223-01CD-AE58E13345A2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5484059" y="1409700"/>
              <a:ext cx="2631241" cy="2068512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10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872A62F-365B-750D-11A2-F84157FFD12B}"/>
              </a:ext>
            </a:extLst>
          </p:cNvPr>
          <p:cNvGrpSpPr/>
          <p:nvPr/>
        </p:nvGrpSpPr>
        <p:grpSpPr>
          <a:xfrm>
            <a:off x="-2003124" y="1100126"/>
            <a:ext cx="15704660" cy="4657748"/>
            <a:chOff x="-2003124" y="1100126"/>
            <a:chExt cx="15704660" cy="465774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F6B830D-02D3-4610-9A36-0D7B30596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9207" y="1100126"/>
              <a:ext cx="7852329" cy="4657748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E197B70-8092-9B29-2548-5F8923053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003124" y="1100126"/>
              <a:ext cx="7852329" cy="4657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82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D3D08DCD-3263-6879-1668-AC325690DF98}"/>
              </a:ext>
            </a:extLst>
          </p:cNvPr>
          <p:cNvGrpSpPr/>
          <p:nvPr/>
        </p:nvGrpSpPr>
        <p:grpSpPr>
          <a:xfrm>
            <a:off x="-2346026" y="1453897"/>
            <a:ext cx="15704660" cy="4645555"/>
            <a:chOff x="-2003126" y="1106223"/>
            <a:chExt cx="15704660" cy="464555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55D12D02-69E8-32A6-2C7E-CA14D51E5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9205" y="1106223"/>
              <a:ext cx="7852329" cy="4645555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E485BD4-C7B0-3ECD-2F70-60CABCC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003126" y="1109271"/>
              <a:ext cx="7852329" cy="4639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17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D53EF95-84AC-DD64-88CB-C21EC625FF73}"/>
              </a:ext>
            </a:extLst>
          </p:cNvPr>
          <p:cNvGrpSpPr/>
          <p:nvPr/>
        </p:nvGrpSpPr>
        <p:grpSpPr>
          <a:xfrm>
            <a:off x="20320" y="304800"/>
            <a:ext cx="12192000" cy="6451600"/>
            <a:chOff x="20320" y="304800"/>
            <a:chExt cx="12192000" cy="645160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9F766AB-7171-4935-35E3-5D2850D8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20" y="304800"/>
              <a:ext cx="12192000" cy="645160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184072" y="729887"/>
              <a:ext cx="1695528" cy="19304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89773A4-312D-54D2-2683-C1DF8F3CB01A}"/>
                </a:ext>
              </a:extLst>
            </p:cNvPr>
            <p:cNvSpPr/>
            <p:nvPr/>
          </p:nvSpPr>
          <p:spPr>
            <a:xfrm>
              <a:off x="184072" y="6360160"/>
              <a:ext cx="1695528" cy="19304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C76B688-67FB-78B0-E418-9AA247C1EFB2}"/>
                </a:ext>
              </a:extLst>
            </p:cNvPr>
            <p:cNvSpPr/>
            <p:nvPr/>
          </p:nvSpPr>
          <p:spPr>
            <a:xfrm>
              <a:off x="203453" y="1817007"/>
              <a:ext cx="1695528" cy="39456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5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85BCE506-D214-53F3-2CDF-A19ABC0193B0}"/>
              </a:ext>
            </a:extLst>
          </p:cNvPr>
          <p:cNvGrpSpPr/>
          <p:nvPr/>
        </p:nvGrpSpPr>
        <p:grpSpPr>
          <a:xfrm>
            <a:off x="635000" y="332431"/>
            <a:ext cx="11060801" cy="6486547"/>
            <a:chOff x="635000" y="332431"/>
            <a:chExt cx="11060801" cy="648654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09A6FFEE-AC7C-6D58-1E15-6B15858B6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3776" y="332431"/>
              <a:ext cx="8002025" cy="4257997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6904824" y="915128"/>
              <a:ext cx="702476" cy="4945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644228C-AF56-5B62-FCBA-59772D60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" y="3191639"/>
              <a:ext cx="8462034" cy="362733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0CB39C5-3353-04E6-EC96-5D82C832F8B6}"/>
                </a:ext>
              </a:extLst>
            </p:cNvPr>
            <p:cNvSpPr/>
            <p:nvPr/>
          </p:nvSpPr>
          <p:spPr>
            <a:xfrm>
              <a:off x="7607300" y="915128"/>
              <a:ext cx="1016000" cy="4945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3FED047-2DF8-6E17-F33E-38223B42D26B}"/>
                </a:ext>
              </a:extLst>
            </p:cNvPr>
            <p:cNvSpPr/>
            <p:nvPr/>
          </p:nvSpPr>
          <p:spPr>
            <a:xfrm>
              <a:off x="2487639" y="3509962"/>
              <a:ext cx="484161" cy="315753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F6C787C-1013-1FF2-F612-948BCD4C8FA9}"/>
                </a:ext>
              </a:extLst>
            </p:cNvPr>
            <p:cNvSpPr/>
            <p:nvPr/>
          </p:nvSpPr>
          <p:spPr>
            <a:xfrm>
              <a:off x="4340278" y="3509962"/>
              <a:ext cx="484161" cy="315753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888992F2-C33D-6FB2-FB2C-8A58835B3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5208" y="1409700"/>
              <a:ext cx="4516016" cy="2196239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31314395-0704-D223-01CD-AE58E13345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2358" y="1409700"/>
              <a:ext cx="3556052" cy="2196239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133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B455A4E-6250-5CEF-CD1A-6E20AE0B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3122" y="1100126"/>
            <a:ext cx="7852329" cy="46577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0B0FCF5-93E4-6884-D11A-A6E9D326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7" y="1100126"/>
            <a:ext cx="7852329" cy="4657748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9854979" y="2668814"/>
            <a:ext cx="0" cy="1941286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4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2F74C773-26E5-9612-E812-AC709B5CFC00}"/>
              </a:ext>
            </a:extLst>
          </p:cNvPr>
          <p:cNvGrpSpPr/>
          <p:nvPr/>
        </p:nvGrpSpPr>
        <p:grpSpPr>
          <a:xfrm>
            <a:off x="727961" y="607585"/>
            <a:ext cx="10930639" cy="6067287"/>
            <a:chOff x="727961" y="607585"/>
            <a:chExt cx="10930639" cy="606728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42D0C9D-F9E8-B335-A64B-3B24F5EA0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961" y="607585"/>
              <a:ext cx="8203639" cy="2402772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2287665" y="1069005"/>
              <a:ext cx="353935" cy="2644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4241F9F-F018-B581-97EB-2AB6A9FD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4961" y="1838199"/>
              <a:ext cx="8203639" cy="4836673"/>
            </a:xfrm>
            <a:prstGeom prst="rect">
              <a:avLst/>
            </a:prstGeom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632" y="1333501"/>
              <a:ext cx="1332668" cy="711199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05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04FDECEE-615A-9C6A-DC2C-70D4C36FC89A}"/>
              </a:ext>
            </a:extLst>
          </p:cNvPr>
          <p:cNvGrpSpPr/>
          <p:nvPr/>
        </p:nvGrpSpPr>
        <p:grpSpPr>
          <a:xfrm>
            <a:off x="259101" y="0"/>
            <a:ext cx="11673798" cy="6858000"/>
            <a:chOff x="259101" y="0"/>
            <a:chExt cx="11673798" cy="685800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035D7F0-28F1-4D0D-1E19-CFBFACF1F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101" y="0"/>
              <a:ext cx="11673798" cy="685800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3780624" y="915128"/>
              <a:ext cx="2924976" cy="8882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21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73036C17-70AB-CCED-9A5C-0E11832AB2EE}"/>
              </a:ext>
            </a:extLst>
          </p:cNvPr>
          <p:cNvGrpSpPr/>
          <p:nvPr/>
        </p:nvGrpSpPr>
        <p:grpSpPr>
          <a:xfrm>
            <a:off x="727961" y="430422"/>
            <a:ext cx="8986316" cy="5875694"/>
            <a:chOff x="727961" y="430422"/>
            <a:chExt cx="8986316" cy="587569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42D0C9D-F9E8-B335-A64B-3B24F5EA0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961" y="430422"/>
              <a:ext cx="8808516" cy="2579935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FE46C09-CD50-778B-FAF3-53032393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4322" y="2247900"/>
              <a:ext cx="5229955" cy="4058216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3620333" y="916605"/>
              <a:ext cx="291268" cy="22639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3911601" y="1273583"/>
              <a:ext cx="939799" cy="1161697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A9FB36B-F3D5-5C60-DD11-C08C98AD00F8}"/>
                </a:ext>
              </a:extLst>
            </p:cNvPr>
            <p:cNvSpPr/>
            <p:nvPr/>
          </p:nvSpPr>
          <p:spPr>
            <a:xfrm>
              <a:off x="4560131" y="5717205"/>
              <a:ext cx="5154145" cy="31529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79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E3A8086C-6591-83E8-EB2C-1F692593529B}"/>
              </a:ext>
            </a:extLst>
          </p:cNvPr>
          <p:cNvGrpSpPr/>
          <p:nvPr/>
        </p:nvGrpSpPr>
        <p:grpSpPr>
          <a:xfrm>
            <a:off x="635000" y="334018"/>
            <a:ext cx="11111601" cy="6523079"/>
            <a:chOff x="635000" y="334018"/>
            <a:chExt cx="11111601" cy="6523079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BCE41D5-C6C4-5159-0C9B-C043C7E38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9161" y="334018"/>
              <a:ext cx="8087440" cy="4256547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0782450-7985-B927-61B2-9C8CA20C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" y="3191639"/>
              <a:ext cx="8462034" cy="3665458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6904824" y="915128"/>
              <a:ext cx="702476" cy="4945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0CB39C5-3353-04E6-EC96-5D82C832F8B6}"/>
                </a:ext>
              </a:extLst>
            </p:cNvPr>
            <p:cNvSpPr/>
            <p:nvPr/>
          </p:nvSpPr>
          <p:spPr>
            <a:xfrm>
              <a:off x="7607300" y="915128"/>
              <a:ext cx="1016000" cy="4945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3FED047-2DF8-6E17-F33E-38223B42D26B}"/>
                </a:ext>
              </a:extLst>
            </p:cNvPr>
            <p:cNvSpPr/>
            <p:nvPr/>
          </p:nvSpPr>
          <p:spPr>
            <a:xfrm>
              <a:off x="2944839" y="3509962"/>
              <a:ext cx="484161" cy="315753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F6C787C-1013-1FF2-F612-948BCD4C8FA9}"/>
                </a:ext>
              </a:extLst>
            </p:cNvPr>
            <p:cNvSpPr/>
            <p:nvPr/>
          </p:nvSpPr>
          <p:spPr>
            <a:xfrm>
              <a:off x="4810178" y="3509962"/>
              <a:ext cx="484161" cy="315753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888992F2-C33D-6FB2-FB2C-8A58835B3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919" y="1409700"/>
              <a:ext cx="4044305" cy="2019300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31314395-0704-D223-01CD-AE58E13345A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5052259" y="1409700"/>
              <a:ext cx="3086151" cy="2100262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13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7893E01-17C6-6B25-288D-3BD199D6E7B1}"/>
              </a:ext>
            </a:extLst>
          </p:cNvPr>
          <p:cNvGrpSpPr/>
          <p:nvPr/>
        </p:nvGrpSpPr>
        <p:grpSpPr>
          <a:xfrm>
            <a:off x="-2003123" y="1100126"/>
            <a:ext cx="15704659" cy="4657748"/>
            <a:chOff x="-2003123" y="1100126"/>
            <a:chExt cx="15704659" cy="4657748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01C79A7-6EB0-CCCD-BF2D-62FEEFDD7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9207" y="1100126"/>
              <a:ext cx="7852329" cy="4657748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DCB5E33-7ADF-7395-91F9-1752D3A3E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003123" y="1100126"/>
              <a:ext cx="7852329" cy="4657748"/>
            </a:xfrm>
            <a:prstGeom prst="rect">
              <a:avLst/>
            </a:prstGeom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9867679" y="2643414"/>
              <a:ext cx="0" cy="760186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852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7</Words>
  <Application>Microsoft Office PowerPoint</Application>
  <PresentationFormat>Panorámica</PresentationFormat>
  <Paragraphs>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46</cp:revision>
  <dcterms:created xsi:type="dcterms:W3CDTF">2022-07-08T19:19:17Z</dcterms:created>
  <dcterms:modified xsi:type="dcterms:W3CDTF">2022-12-10T19:20:57Z</dcterms:modified>
</cp:coreProperties>
</file>