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307" r:id="rId5"/>
    <p:sldId id="342" r:id="rId6"/>
    <p:sldId id="309" r:id="rId7"/>
    <p:sldId id="341" r:id="rId8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103" d="100"/>
          <a:sy n="103" d="100"/>
        </p:scale>
        <p:origin x="74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Caso de estudio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Caso de estudio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básica de los ríos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ítulo 1">
            <a:extLst>
              <a:ext uri="{FF2B5EF4-FFF2-40B4-BE49-F238E27FC236}">
                <a16:creationId xmlns:a16="http://schemas.microsoft.com/office/drawing/2014/main" id="{9BB4F73C-A892-EEF4-E53F-4FA434C872C3}"/>
              </a:ext>
            </a:extLst>
          </p:cNvPr>
          <p:cNvSpPr txBox="1">
            <a:spLocks/>
          </p:cNvSpPr>
          <p:nvPr/>
        </p:nvSpPr>
        <p:spPr>
          <a:xfrm>
            <a:off x="1133658" y="2138490"/>
            <a:ext cx="2945973" cy="33680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VE" sz="2600" b="1" dirty="0"/>
              <a:t>C</a:t>
            </a:r>
            <a:r>
              <a:rPr lang="en-US" sz="2600" b="1" dirty="0" err="1"/>
              <a:t>auces</a:t>
            </a:r>
            <a:r>
              <a:rPr lang="en-US" sz="2600" b="1" dirty="0"/>
              <a:t> de </a:t>
            </a:r>
            <a:r>
              <a:rPr lang="en-US" sz="2600" b="1" dirty="0" err="1"/>
              <a:t>lecho</a:t>
            </a:r>
            <a:r>
              <a:rPr lang="en-US" sz="2600" b="1" dirty="0"/>
              <a:t> </a:t>
            </a:r>
            <a:r>
              <a:rPr lang="en-US" sz="2600" b="1" dirty="0" err="1"/>
              <a:t>rocoso</a:t>
            </a:r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algn="l"/>
            <a:endParaRPr lang="en-US" sz="26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/>
              <a:t>Cauces</a:t>
            </a:r>
            <a:r>
              <a:rPr lang="en-US" sz="2600" b="1" dirty="0"/>
              <a:t> </a:t>
            </a:r>
            <a:r>
              <a:rPr lang="en-US" sz="2600" b="1" dirty="0" err="1"/>
              <a:t>aluviales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119</Words>
  <Application>Microsoft Office PowerPoint</Application>
  <PresentationFormat>Panorámica</PresentationFormat>
  <Paragraphs>37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Segoe UI</vt:lpstr>
      <vt:lpstr>Segoe UI Light</vt:lpstr>
      <vt:lpstr>Tema de Office</vt:lpstr>
      <vt:lpstr>Caso de estudio</vt:lpstr>
      <vt:lpstr>Caso de estudio</vt:lpstr>
      <vt:lpstr>Clasificación básica de los ríos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2023-01-20T19:37:18Z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