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307" r:id="rId5"/>
    <p:sldId id="342" r:id="rId6"/>
    <p:sldId id="341" r:id="rId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10" d="100"/>
          <a:sy n="10" d="100"/>
        </p:scale>
        <p:origin x="-12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20/01/2023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Caudal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Caudal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174</TotalTime>
  <Words>97</Words>
  <Application>Microsoft Office PowerPoint</Application>
  <PresentationFormat>Panorámica</PresentationFormat>
  <Paragraphs>27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Segoe UI</vt:lpstr>
      <vt:lpstr>Segoe UI Light</vt:lpstr>
      <vt:lpstr>Tema de Office</vt:lpstr>
      <vt:lpstr>Caudal</vt:lpstr>
      <vt:lpstr>Caudal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2023-01-20T19:39:19Z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