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307" r:id="rId5"/>
    <p:sldId id="342" r:id="rId6"/>
    <p:sldId id="341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20/01/2023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Geometría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Geometría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173</TotalTime>
  <Words>97</Words>
  <Application>Microsoft Office PowerPoint</Application>
  <PresentationFormat>Panorámica</PresentationFormat>
  <Paragraphs>27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Segoe UI</vt:lpstr>
      <vt:lpstr>Segoe UI Light</vt:lpstr>
      <vt:lpstr>Tema de Office</vt:lpstr>
      <vt:lpstr>Geometría</vt:lpstr>
      <vt:lpstr>Geometría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2023-01-20T19:41:09Z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