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07" r:id="rId5"/>
    <p:sldId id="342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Visualización e interpretación de resultados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Visualización e interpretación de resultados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175</TotalTime>
  <Words>105</Words>
  <Application>Microsoft Office PowerPoint</Application>
  <PresentationFormat>Panorámica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Visualización e interpretación de resultados</vt:lpstr>
      <vt:lpstr>Visualización e interpretación de resultados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