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68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1AE8A-4ED6-411D-A727-C223135B0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o 100">
            <a:extLst>
              <a:ext uri="{FF2B5EF4-FFF2-40B4-BE49-F238E27FC236}">
                <a16:creationId xmlns:a16="http://schemas.microsoft.com/office/drawing/2014/main" id="{F04B2E95-FAAA-F74A-CFFC-0C7B642FAD02}"/>
              </a:ext>
            </a:extLst>
          </p:cNvPr>
          <p:cNvGrpSpPr/>
          <p:nvPr/>
        </p:nvGrpSpPr>
        <p:grpSpPr>
          <a:xfrm>
            <a:off x="215214" y="1477866"/>
            <a:ext cx="11761571" cy="4474125"/>
            <a:chOff x="149098" y="1398354"/>
            <a:chExt cx="11761571" cy="447412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177110" y="3669525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6FF6EBB-BDA8-7D92-E71C-3379B841BA25}"/>
                </a:ext>
              </a:extLst>
            </p:cNvPr>
            <p:cNvSpPr txBox="1"/>
            <p:nvPr/>
          </p:nvSpPr>
          <p:spPr>
            <a:xfrm>
              <a:off x="1351461" y="219723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5F8875-A00B-D047-178F-A8D5C4F81556}"/>
                </a:ext>
              </a:extLst>
            </p:cNvPr>
            <p:cNvSpPr txBox="1"/>
            <p:nvPr/>
          </p:nvSpPr>
          <p:spPr>
            <a:xfrm>
              <a:off x="1706978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arriba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5B9424-C0CE-F0C1-8A98-1D9A600F8524}"/>
                </a:ext>
              </a:extLst>
            </p:cNvPr>
            <p:cNvSpPr txBox="1"/>
            <p:nvPr/>
          </p:nvSpPr>
          <p:spPr>
            <a:xfrm>
              <a:off x="9194456" y="1398354"/>
              <a:ext cx="1301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Aguas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abajo</a:t>
              </a:r>
              <a:r>
                <a:rPr lang="en-US" sz="14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20E965DA-BF29-4C25-0D2C-5E99F44872A4}"/>
                </a:ext>
              </a:extLst>
            </p:cNvPr>
            <p:cNvSpPr/>
            <p:nvPr/>
          </p:nvSpPr>
          <p:spPr>
            <a:xfrm rot="16472734">
              <a:off x="8927387" y="218205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FEF650D-4B30-5DAB-1CBD-ED4F91543F25}"/>
                </a:ext>
              </a:extLst>
            </p:cNvPr>
            <p:cNvSpPr txBox="1"/>
            <p:nvPr/>
          </p:nvSpPr>
          <p:spPr>
            <a:xfrm>
              <a:off x="3243254" y="5287704"/>
              <a:ext cx="130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>
                  <a:solidFill>
                    <a:schemeClr val="bg2">
                      <a:lumMod val="10000"/>
                    </a:schemeClr>
                  </a:solidFill>
                </a:rPr>
                <a:t>Secciones transversales</a:t>
              </a:r>
              <a:endParaRPr lang="es-VE" sz="140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B0310383-A21A-CA63-9233-5423DCBBE87F}"/>
                </a:ext>
              </a:extLst>
            </p:cNvPr>
            <p:cNvSpPr/>
            <p:nvPr/>
          </p:nvSpPr>
          <p:spPr>
            <a:xfrm rot="16472734">
              <a:off x="7967174" y="2149179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352ECA32-B90F-AB57-43F5-F1A32F58EADC}"/>
                </a:ext>
              </a:extLst>
            </p:cNvPr>
            <p:cNvSpPr/>
            <p:nvPr/>
          </p:nvSpPr>
          <p:spPr>
            <a:xfrm rot="16472734">
              <a:off x="7011212" y="2091548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0A1D55-8376-A1B5-EEC6-E7F1D7F7B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110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214B5435-147F-9E6D-F1A1-70DD956F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971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7C7ED3-E514-0279-D831-DCFABF9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99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7271969A-CC15-004D-1946-CB34A4D33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832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A5132C0-81E6-8249-00E3-71D6EC33B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693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53EA7CB-1391-5AB5-2A2D-8B5BF2571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554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25A386-EE50-4820-14B8-8F138A05F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6137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1050F6C7-BFAD-836A-76D2-9327A9619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415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F31E19C-138D-3FCF-E872-114EE52FB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76" y="1840403"/>
              <a:ext cx="0" cy="265962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819B70ED-453D-BD20-2D77-8F97CC52C0F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015" y="2615876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E6F640EA-3D6B-6ACA-8FCD-8B50E6AEC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984" y="4578423"/>
              <a:ext cx="1446231" cy="10016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82ED5580-5759-6AC9-C884-CF233B396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5004" y="4628131"/>
              <a:ext cx="2431411" cy="95576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FB3DB5A8-8D3A-AEB5-8AAC-D92BEAD1C571}"/>
                </a:ext>
              </a:extLst>
            </p:cNvPr>
            <p:cNvSpPr txBox="1"/>
            <p:nvPr/>
          </p:nvSpPr>
          <p:spPr>
            <a:xfrm>
              <a:off x="9865452" y="2328770"/>
              <a:ext cx="2045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1ro: Hidrodinámica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0D2ECFE-A562-9C3A-3590-57B91F5E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158206" y="2150056"/>
              <a:ext cx="7687125" cy="5260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riángulo isósceles 89">
              <a:extLst>
                <a:ext uri="{FF2B5EF4-FFF2-40B4-BE49-F238E27FC236}">
                  <a16:creationId xmlns:a16="http://schemas.microsoft.com/office/drawing/2014/main" id="{692A4CA6-8DAC-3792-1BB5-C606598BBC4F}"/>
                </a:ext>
              </a:extLst>
            </p:cNvPr>
            <p:cNvSpPr/>
            <p:nvPr/>
          </p:nvSpPr>
          <p:spPr>
            <a:xfrm rot="10800000">
              <a:off x="3627486" y="2070020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E2DB5B40-9921-A742-07B4-340C588998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2510" y="2278546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5FCFC718-E9CA-9A0F-0B96-6B86024EB15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482" y="2347126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8A06AE8C-F159-58EC-ABB1-4ECAEDCFCA21}"/>
                </a:ext>
              </a:extLst>
            </p:cNvPr>
            <p:cNvCxnSpPr>
              <a:cxnSpLocks/>
            </p:cNvCxnSpPr>
            <p:nvPr/>
          </p:nvCxnSpPr>
          <p:spPr>
            <a:xfrm>
              <a:off x="3743950" y="2415706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69A33078-6761-DFF7-8A32-CCA341996723}"/>
                </a:ext>
              </a:extLst>
            </p:cNvPr>
            <p:cNvSpPr txBox="1"/>
            <p:nvPr/>
          </p:nvSpPr>
          <p:spPr>
            <a:xfrm>
              <a:off x="149098" y="3397497"/>
              <a:ext cx="2045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600" dirty="0">
                  <a:solidFill>
                    <a:schemeClr val="bg2">
                      <a:lumMod val="10000"/>
                    </a:schemeClr>
                  </a:solidFill>
                </a:rPr>
                <a:t>2do: Tránsito de sedimentos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45816004-06C3-F708-3E02-AAF8D8529F78}"/>
                </a:ext>
              </a:extLst>
            </p:cNvPr>
            <p:cNvSpPr/>
            <p:nvPr/>
          </p:nvSpPr>
          <p:spPr>
            <a:xfrm rot="5638676">
              <a:off x="2178631" y="325368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o 98">
              <a:extLst>
                <a:ext uri="{FF2B5EF4-FFF2-40B4-BE49-F238E27FC236}">
                  <a16:creationId xmlns:a16="http://schemas.microsoft.com/office/drawing/2014/main" id="{211DF040-D6B1-9FF5-127C-C9A04E409D15}"/>
                </a:ext>
              </a:extLst>
            </p:cNvPr>
            <p:cNvSpPr/>
            <p:nvPr/>
          </p:nvSpPr>
          <p:spPr>
            <a:xfrm rot="5638676">
              <a:off x="3146376" y="3278313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o 99">
              <a:extLst>
                <a:ext uri="{FF2B5EF4-FFF2-40B4-BE49-F238E27FC236}">
                  <a16:creationId xmlns:a16="http://schemas.microsoft.com/office/drawing/2014/main" id="{8F45F9A9-045B-11F7-6615-A9FD24DDA0A3}"/>
                </a:ext>
              </a:extLst>
            </p:cNvPr>
            <p:cNvSpPr/>
            <p:nvPr/>
          </p:nvSpPr>
          <p:spPr>
            <a:xfrm rot="5638676">
              <a:off x="4111678" y="3341020"/>
              <a:ext cx="914400" cy="914400"/>
            </a:xfrm>
            <a:prstGeom prst="arc">
              <a:avLst>
                <a:gd name="adj1" fmla="val 16200000"/>
                <a:gd name="adj2" fmla="val 5375356"/>
              </a:avLst>
            </a:prstGeom>
            <a:ln w="1905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18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163BC82-F5B9-2E79-4552-091E0CC6657B}"/>
              </a:ext>
            </a:extLst>
          </p:cNvPr>
          <p:cNvGrpSpPr/>
          <p:nvPr/>
        </p:nvGrpSpPr>
        <p:grpSpPr>
          <a:xfrm>
            <a:off x="1242130" y="1073362"/>
            <a:ext cx="8667184" cy="4323586"/>
            <a:chOff x="1242130" y="1073362"/>
            <a:chExt cx="8667184" cy="432358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06AA27A-12C4-F66B-778B-638EBBC6049E}"/>
                </a:ext>
              </a:extLst>
            </p:cNvPr>
            <p:cNvSpPr/>
            <p:nvPr/>
          </p:nvSpPr>
          <p:spPr>
            <a:xfrm>
              <a:off x="1371600" y="1073362"/>
              <a:ext cx="8537714" cy="4323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A6A65B0-688A-5680-FB6F-85096DCF179B}"/>
                </a:ext>
              </a:extLst>
            </p:cNvPr>
            <p:cNvSpPr/>
            <p:nvPr/>
          </p:nvSpPr>
          <p:spPr>
            <a:xfrm>
              <a:off x="2504970" y="3355450"/>
              <a:ext cx="6665162" cy="19701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E4B4A93-2D99-199E-6406-68E5FA5E147C}"/>
                </a:ext>
              </a:extLst>
            </p:cNvPr>
            <p:cNvSpPr/>
            <p:nvPr/>
          </p:nvSpPr>
          <p:spPr>
            <a:xfrm rot="180000">
              <a:off x="2390857" y="3063464"/>
              <a:ext cx="6893388" cy="1230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061E941-E727-4498-D51E-420D2C232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970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FCCBA2-209E-74A1-0986-0F33DE89C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0137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0AAA414-5F6E-3FEB-6709-7D198C30E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554" y="1628771"/>
              <a:ext cx="0" cy="369687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EB1CF91-CA3E-FEFF-0593-24CF57710D78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4106847"/>
              <a:ext cx="7678885" cy="373832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9FA4FE8-D5D5-4928-6634-97FC116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2149240"/>
              <a:ext cx="7725330" cy="4581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7B7FA729-D3A7-3715-1916-BEBB54E8DC47}"/>
                </a:ext>
              </a:extLst>
            </p:cNvPr>
            <p:cNvSpPr/>
            <p:nvPr/>
          </p:nvSpPr>
          <p:spPr>
            <a:xfrm rot="10800000">
              <a:off x="8111855" y="2350336"/>
              <a:ext cx="324378" cy="16007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6404A4F-49CE-0E11-B1E3-97989E4E0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36879" y="2558862"/>
              <a:ext cx="2743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ECBB768-9768-E310-03B3-68B371EBE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95851" y="2627442"/>
              <a:ext cx="1563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27E1259-30B3-834B-2C75-8FF2D29E7BF8}"/>
                </a:ext>
              </a:extLst>
            </p:cNvPr>
            <p:cNvCxnSpPr>
              <a:cxnSpLocks/>
            </p:cNvCxnSpPr>
            <p:nvPr/>
          </p:nvCxnSpPr>
          <p:spPr>
            <a:xfrm>
              <a:off x="8228319" y="2696022"/>
              <a:ext cx="914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80B2216-C2B7-EB3C-B551-C3DA8D13A05D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79" y="5325644"/>
              <a:ext cx="7632440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AB0C883-35D0-44E1-6D19-FA822FFA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2310580"/>
              <a:ext cx="0" cy="29753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7E935F-73FF-0E0A-DC2F-E54CF90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4014" y="2470652"/>
              <a:ext cx="0" cy="281182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6370A3F-9830-D6DB-A7CE-83389937E6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496" y="2338572"/>
              <a:ext cx="3346327" cy="18053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7152B94-A2D4-64CD-A6EE-A947B6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336" y="5282474"/>
              <a:ext cx="3367487" cy="7832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F25DB6-A417-10BF-C889-752E2E528550}"/>
                </a:ext>
              </a:extLst>
            </p:cNvPr>
            <p:cNvSpPr txBox="1"/>
            <p:nvPr/>
          </p:nvSpPr>
          <p:spPr>
            <a:xfrm>
              <a:off x="2888279" y="2973112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(in)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EB748B8-E192-DE3D-860C-D1FFAF5D034E}"/>
                </a:ext>
              </a:extLst>
            </p:cNvPr>
            <p:cNvSpPr txBox="1"/>
            <p:nvPr/>
          </p:nvSpPr>
          <p:spPr>
            <a:xfrm>
              <a:off x="7388442" y="3201426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S (out)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3BD7D15D-1B1E-B1B6-AD62-2BF18A264B32}"/>
                </a:ext>
              </a:extLst>
            </p:cNvPr>
            <p:cNvCxnSpPr>
              <a:cxnSpLocks/>
            </p:cNvCxnSpPr>
            <p:nvPr/>
          </p:nvCxnSpPr>
          <p:spPr>
            <a:xfrm>
              <a:off x="1466684" y="3053198"/>
              <a:ext cx="852643" cy="102896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B7A1B72-DC5A-D6A8-9CED-2C0BAA140C32}"/>
                </a:ext>
              </a:extLst>
            </p:cNvPr>
            <p:cNvSpPr txBox="1"/>
            <p:nvPr/>
          </p:nvSpPr>
          <p:spPr>
            <a:xfrm>
              <a:off x="1242130" y="2634558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Q</a:t>
              </a:r>
              <a:r>
                <a:rPr lang="en-US" sz="1600" baseline="-250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D5240B35-B54D-4051-CC0D-2BAA815533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2813" y="3408396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13343F23-993F-50C5-79E7-CCD74A88DE9D}"/>
                </a:ext>
              </a:extLst>
            </p:cNvPr>
            <p:cNvCxnSpPr>
              <a:cxnSpLocks/>
            </p:cNvCxnSpPr>
            <p:nvPr/>
          </p:nvCxnSpPr>
          <p:spPr>
            <a:xfrm>
              <a:off x="7714157" y="3611599"/>
              <a:ext cx="543171" cy="19871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890FB9A-355E-4EF1-56AD-53D5C7479CC7}"/>
                </a:ext>
              </a:extLst>
            </p:cNvPr>
            <p:cNvSpPr txBox="1"/>
            <p:nvPr/>
          </p:nvSpPr>
          <p:spPr>
            <a:xfrm>
              <a:off x="1882088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1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4E1CD722-21C0-8C2B-95AF-7733BE3996B0}"/>
                </a:ext>
              </a:extLst>
            </p:cNvPr>
            <p:cNvSpPr txBox="1"/>
            <p:nvPr/>
          </p:nvSpPr>
          <p:spPr>
            <a:xfrm>
              <a:off x="8426462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3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84FADEB-3831-67F2-064A-352248E031CE}"/>
                </a:ext>
              </a:extLst>
            </p:cNvPr>
            <p:cNvSpPr txBox="1"/>
            <p:nvPr/>
          </p:nvSpPr>
          <p:spPr>
            <a:xfrm>
              <a:off x="5154275" y="1220457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XS 2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9B4118-DE62-1B96-4199-8536936AC48C}"/>
                </a:ext>
              </a:extLst>
            </p:cNvPr>
            <p:cNvSpPr txBox="1"/>
            <p:nvPr/>
          </p:nvSpPr>
          <p:spPr>
            <a:xfrm>
              <a:off x="4582249" y="4337935"/>
              <a:ext cx="130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l-GR" sz="1600" dirty="0">
                  <a:solidFill>
                    <a:schemeClr val="bg2">
                      <a:lumMod val="10000"/>
                    </a:schemeClr>
                  </a:solidFill>
                </a:rPr>
                <a:t>Δ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Volumen</a:t>
              </a:r>
              <a:endParaRPr lang="en-US" sz="14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7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91B0367-3F9F-8E5F-B872-3E6DC1DBDAA3}"/>
              </a:ext>
            </a:extLst>
          </p:cNvPr>
          <p:cNvGrpSpPr/>
          <p:nvPr/>
        </p:nvGrpSpPr>
        <p:grpSpPr>
          <a:xfrm>
            <a:off x="3758693" y="1525101"/>
            <a:ext cx="4674613" cy="3429297"/>
            <a:chOff x="2732027" y="1415771"/>
            <a:chExt cx="4674613" cy="342929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748C450-FA04-B869-9F06-A0D4A023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027" y="1415771"/>
              <a:ext cx="3033023" cy="3429297"/>
            </a:xfrm>
            <a:prstGeom prst="rect">
              <a:avLst/>
            </a:prstGeom>
          </p:spPr>
        </p:pic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492B874A-4129-7047-77ED-1C10A6D7E243}"/>
                </a:ext>
              </a:extLst>
            </p:cNvPr>
            <p:cNvSpPr/>
            <p:nvPr/>
          </p:nvSpPr>
          <p:spPr>
            <a:xfrm>
              <a:off x="5882640" y="1790700"/>
              <a:ext cx="213360" cy="754380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4EB49F4-3E53-B5AE-0DE6-06A6726B3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27" y="2545080"/>
              <a:ext cx="3033023" cy="0"/>
            </a:xfrm>
            <a:prstGeom prst="line">
              <a:avLst/>
            </a:prstGeom>
            <a:ln w="19050">
              <a:solidFill>
                <a:srgbClr val="00808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errar llave 11">
              <a:extLst>
                <a:ext uri="{FF2B5EF4-FFF2-40B4-BE49-F238E27FC236}">
                  <a16:creationId xmlns:a16="http://schemas.microsoft.com/office/drawing/2014/main" id="{B0E10729-7073-CC69-21D2-2A57CE38F330}"/>
                </a:ext>
              </a:extLst>
            </p:cNvPr>
            <p:cNvSpPr/>
            <p:nvPr/>
          </p:nvSpPr>
          <p:spPr>
            <a:xfrm>
              <a:off x="5882640" y="2545080"/>
              <a:ext cx="213360" cy="2299988"/>
            </a:xfrm>
            <a:prstGeom prst="rightBrac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A9DA15-7B2C-A1D4-AA78-5835AE02D0EC}"/>
                </a:ext>
              </a:extLst>
            </p:cNvPr>
            <p:cNvSpPr txBox="1"/>
            <p:nvPr/>
          </p:nvSpPr>
          <p:spPr>
            <a:xfrm>
              <a:off x="5882640" y="2037085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>
                  <a:solidFill>
                    <a:schemeClr val="bg2">
                      <a:lumMod val="10000"/>
                    </a:schemeClr>
                  </a:solidFill>
                </a:rPr>
                <a:t>Suelos cohesivos</a:t>
              </a:r>
              <a:endParaRPr lang="es-VE" sz="1050" baseline="-250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C4C769D-03AF-4785-234B-718DFC4FC56F}"/>
                </a:ext>
              </a:extLst>
            </p:cNvPr>
            <p:cNvSpPr txBox="1"/>
            <p:nvPr/>
          </p:nvSpPr>
          <p:spPr>
            <a:xfrm>
              <a:off x="5882640" y="3564269"/>
              <a:ext cx="1524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dirty="0">
                  <a:solidFill>
                    <a:schemeClr val="bg2">
                      <a:lumMod val="10000"/>
                    </a:schemeClr>
                  </a:solidFill>
                </a:rPr>
                <a:t>Suelos granulares</a:t>
              </a:r>
              <a:endParaRPr lang="es-VE" sz="105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2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A3374EA-0C4C-63CF-FB19-213F3767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51" y="887297"/>
            <a:ext cx="5910327" cy="2863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FC68B1-A772-7C20-673C-D616030A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94" y="2689869"/>
            <a:ext cx="6499655" cy="36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43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37</Words>
  <Application>Microsoft Office PowerPoint</Application>
  <PresentationFormat>Panorámica</PresentationFormat>
  <Paragraphs>16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30</cp:revision>
  <dcterms:created xsi:type="dcterms:W3CDTF">2022-07-08T19:19:17Z</dcterms:created>
  <dcterms:modified xsi:type="dcterms:W3CDTF">2022-11-10T18:41:18Z</dcterms:modified>
</cp:coreProperties>
</file>